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64" r:id="rId2"/>
    <p:sldId id="257" r:id="rId3"/>
    <p:sldId id="258" r:id="rId4"/>
    <p:sldId id="259" r:id="rId5"/>
    <p:sldId id="260" r:id="rId6"/>
    <p:sldId id="262" r:id="rId7"/>
    <p:sldId id="263" r:id="rId8"/>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D1445B-855C-4186-909D-B01FB07CFA5E}" v="9" dt="2025-10-05T06:59:27.4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74" autoAdjust="0"/>
    <p:restoredTop sz="94610"/>
  </p:normalViewPr>
  <p:slideViewPr>
    <p:cSldViewPr snapToGrid="0" snapToObjects="1">
      <p:cViewPr varScale="1">
        <p:scale>
          <a:sx n="67" d="100"/>
          <a:sy n="67" d="100"/>
        </p:scale>
        <p:origin x="10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rda Afsheen" userId="39ab5eda66fce812" providerId="LiveId" clId="{426B47A5-130C-4428-B749-06C1B7C966AC}"/>
    <pc:docChg chg="undo redo custSel addSld delSld modSld">
      <pc:chgData name="Warda Afsheen" userId="39ab5eda66fce812" providerId="LiveId" clId="{426B47A5-130C-4428-B749-06C1B7C966AC}" dt="2025-10-05T11:13:43.403" v="713" actId="47"/>
      <pc:docMkLst>
        <pc:docMk/>
      </pc:docMkLst>
      <pc:sldChg chg="addSp modSp del mod modAnim">
        <pc:chgData name="Warda Afsheen" userId="39ab5eda66fce812" providerId="LiveId" clId="{426B47A5-130C-4428-B749-06C1B7C966AC}" dt="2025-10-05T06:14:54.283" v="145" actId="2696"/>
        <pc:sldMkLst>
          <pc:docMk/>
          <pc:sldMk cId="0" sldId="256"/>
        </pc:sldMkLst>
        <pc:picChg chg="mod">
          <ac:chgData name="Warda Afsheen" userId="39ab5eda66fce812" providerId="LiveId" clId="{426B47A5-130C-4428-B749-06C1B7C966AC}" dt="2025-10-05T05:53:44.309" v="3" actId="1076"/>
          <ac:picMkLst>
            <pc:docMk/>
            <pc:sldMk cId="0" sldId="256"/>
            <ac:picMk id="3" creationId="{00000000-0000-0000-0000-000000000000}"/>
          </ac:picMkLst>
        </pc:picChg>
        <pc:picChg chg="add mod">
          <ac:chgData name="Warda Afsheen" userId="39ab5eda66fce812" providerId="LiveId" clId="{426B47A5-130C-4428-B749-06C1B7C966AC}" dt="2025-10-05T05:55:19.548" v="9" actId="1076"/>
          <ac:picMkLst>
            <pc:docMk/>
            <pc:sldMk cId="0" sldId="256"/>
            <ac:picMk id="6" creationId="{C8ABCFF6-0EC5-1368-4E39-07302A8ED7B4}"/>
          </ac:picMkLst>
        </pc:picChg>
      </pc:sldChg>
      <pc:sldChg chg="modSp mod">
        <pc:chgData name="Warda Afsheen" userId="39ab5eda66fce812" providerId="LiveId" clId="{426B47A5-130C-4428-B749-06C1B7C966AC}" dt="2025-10-05T06:21:45.869" v="415" actId="20577"/>
        <pc:sldMkLst>
          <pc:docMk/>
          <pc:sldMk cId="0" sldId="258"/>
        </pc:sldMkLst>
        <pc:spChg chg="mod">
          <ac:chgData name="Warda Afsheen" userId="39ab5eda66fce812" providerId="LiveId" clId="{426B47A5-130C-4428-B749-06C1B7C966AC}" dt="2025-10-05T06:21:45.869" v="415" actId="20577"/>
          <ac:spMkLst>
            <pc:docMk/>
            <pc:sldMk cId="0" sldId="258"/>
            <ac:spMk id="7" creationId="{00000000-0000-0000-0000-000000000000}"/>
          </ac:spMkLst>
        </pc:spChg>
      </pc:sldChg>
      <pc:sldChg chg="addSp delSp modSp mod delAnim modAnim">
        <pc:chgData name="Warda Afsheen" userId="39ab5eda66fce812" providerId="LiveId" clId="{426B47A5-130C-4428-B749-06C1B7C966AC}" dt="2025-10-05T06:40:44.554" v="557" actId="14100"/>
        <pc:sldMkLst>
          <pc:docMk/>
          <pc:sldMk cId="0" sldId="259"/>
        </pc:sldMkLst>
        <pc:picChg chg="mod">
          <ac:chgData name="Warda Afsheen" userId="39ab5eda66fce812" providerId="LiveId" clId="{426B47A5-130C-4428-B749-06C1B7C966AC}" dt="2025-10-05T06:21:09.241" v="409" actId="29295"/>
          <ac:picMkLst>
            <pc:docMk/>
            <pc:sldMk cId="0" sldId="259"/>
            <ac:picMk id="2" creationId="{00000000-0000-0000-0000-000000000000}"/>
          </ac:picMkLst>
        </pc:picChg>
        <pc:picChg chg="add del mod">
          <ac:chgData name="Warda Afsheen" userId="39ab5eda66fce812" providerId="LiveId" clId="{426B47A5-130C-4428-B749-06C1B7C966AC}" dt="2025-10-05T06:19:52.468" v="339" actId="21"/>
          <ac:picMkLst>
            <pc:docMk/>
            <pc:sldMk cId="0" sldId="259"/>
            <ac:picMk id="31" creationId="{4EB68CCE-2EA9-3201-C129-264906365174}"/>
          </ac:picMkLst>
        </pc:picChg>
        <pc:picChg chg="add mod">
          <ac:chgData name="Warda Afsheen" userId="39ab5eda66fce812" providerId="LiveId" clId="{426B47A5-130C-4428-B749-06C1B7C966AC}" dt="2025-10-05T06:40:44.554" v="557" actId="14100"/>
          <ac:picMkLst>
            <pc:docMk/>
            <pc:sldMk cId="0" sldId="259"/>
            <ac:picMk id="32" creationId="{4F94E3C5-D2AD-E24E-59E3-C59641226430}"/>
          </ac:picMkLst>
        </pc:picChg>
      </pc:sldChg>
      <pc:sldChg chg="addSp delSp modSp mod delAnim modAnim">
        <pc:chgData name="Warda Afsheen" userId="39ab5eda66fce812" providerId="LiveId" clId="{426B47A5-130C-4428-B749-06C1B7C966AC}" dt="2025-10-05T06:39:21.214" v="552" actId="14100"/>
        <pc:sldMkLst>
          <pc:docMk/>
          <pc:sldMk cId="0" sldId="260"/>
        </pc:sldMkLst>
        <pc:spChg chg="mod">
          <ac:chgData name="Warda Afsheen" userId="39ab5eda66fce812" providerId="LiveId" clId="{426B47A5-130C-4428-B749-06C1B7C966AC}" dt="2025-10-05T06:38:06.035" v="543" actId="20577"/>
          <ac:spMkLst>
            <pc:docMk/>
            <pc:sldMk cId="0" sldId="260"/>
            <ac:spMk id="7" creationId="{00000000-0000-0000-0000-000000000000}"/>
          </ac:spMkLst>
        </pc:spChg>
        <pc:spChg chg="mod">
          <ac:chgData name="Warda Afsheen" userId="39ab5eda66fce812" providerId="LiveId" clId="{426B47A5-130C-4428-B749-06C1B7C966AC}" dt="2025-10-05T06:36:48.074" v="535" actId="207"/>
          <ac:spMkLst>
            <pc:docMk/>
            <pc:sldMk cId="0" sldId="260"/>
            <ac:spMk id="8" creationId="{00000000-0000-0000-0000-000000000000}"/>
          </ac:spMkLst>
        </pc:spChg>
        <pc:spChg chg="mod">
          <ac:chgData name="Warda Afsheen" userId="39ab5eda66fce812" providerId="LiveId" clId="{426B47A5-130C-4428-B749-06C1B7C966AC}" dt="2025-10-05T06:34:32.820" v="523" actId="255"/>
          <ac:spMkLst>
            <pc:docMk/>
            <pc:sldMk cId="0" sldId="260"/>
            <ac:spMk id="9" creationId="{00000000-0000-0000-0000-000000000000}"/>
          </ac:spMkLst>
        </pc:spChg>
        <pc:spChg chg="mod">
          <ac:chgData name="Warda Afsheen" userId="39ab5eda66fce812" providerId="LiveId" clId="{426B47A5-130C-4428-B749-06C1B7C966AC}" dt="2025-10-05T06:34:02.495" v="519" actId="207"/>
          <ac:spMkLst>
            <pc:docMk/>
            <pc:sldMk cId="0" sldId="260"/>
            <ac:spMk id="10" creationId="{00000000-0000-0000-0000-000000000000}"/>
          </ac:spMkLst>
        </pc:spChg>
        <pc:spChg chg="mod">
          <ac:chgData name="Warda Afsheen" userId="39ab5eda66fce812" providerId="LiveId" clId="{426B47A5-130C-4428-B749-06C1B7C966AC}" dt="2025-10-05T06:38:29.562" v="546" actId="14100"/>
          <ac:spMkLst>
            <pc:docMk/>
            <pc:sldMk cId="0" sldId="260"/>
            <ac:spMk id="11" creationId="{00000000-0000-0000-0000-000000000000}"/>
          </ac:spMkLst>
        </pc:spChg>
        <pc:spChg chg="mod">
          <ac:chgData name="Warda Afsheen" userId="39ab5eda66fce812" providerId="LiveId" clId="{426B47A5-130C-4428-B749-06C1B7C966AC}" dt="2025-10-05T06:35:10.236" v="527" actId="207"/>
          <ac:spMkLst>
            <pc:docMk/>
            <pc:sldMk cId="0" sldId="260"/>
            <ac:spMk id="12" creationId="{00000000-0000-0000-0000-000000000000}"/>
          </ac:spMkLst>
        </pc:spChg>
        <pc:spChg chg="mod">
          <ac:chgData name="Warda Afsheen" userId="39ab5eda66fce812" providerId="LiveId" clId="{426B47A5-130C-4428-B749-06C1B7C966AC}" dt="2025-10-05T06:39:21.214" v="552" actId="14100"/>
          <ac:spMkLst>
            <pc:docMk/>
            <pc:sldMk cId="0" sldId="260"/>
            <ac:spMk id="13" creationId="{00000000-0000-0000-0000-000000000000}"/>
          </ac:spMkLst>
        </pc:spChg>
        <pc:spChg chg="mod">
          <ac:chgData name="Warda Afsheen" userId="39ab5eda66fce812" providerId="LiveId" clId="{426B47A5-130C-4428-B749-06C1B7C966AC}" dt="2025-10-05T06:39:03.611" v="550" actId="14100"/>
          <ac:spMkLst>
            <pc:docMk/>
            <pc:sldMk cId="0" sldId="260"/>
            <ac:spMk id="14" creationId="{00000000-0000-0000-0000-000000000000}"/>
          </ac:spMkLst>
        </pc:spChg>
        <pc:picChg chg="ord">
          <ac:chgData name="Warda Afsheen" userId="39ab5eda66fce812" providerId="LiveId" clId="{426B47A5-130C-4428-B749-06C1B7C966AC}" dt="2025-10-05T06:33:26.493" v="517" actId="167"/>
          <ac:picMkLst>
            <pc:docMk/>
            <pc:sldMk cId="0" sldId="260"/>
            <ac:picMk id="2" creationId="{00000000-0000-0000-0000-000000000000}"/>
          </ac:picMkLst>
        </pc:picChg>
        <pc:picChg chg="mod ord">
          <ac:chgData name="Warda Afsheen" userId="39ab5eda66fce812" providerId="LiveId" clId="{426B47A5-130C-4428-B749-06C1B7C966AC}" dt="2025-10-05T06:33:20.966" v="516" actId="167"/>
          <ac:picMkLst>
            <pc:docMk/>
            <pc:sldMk cId="0" sldId="260"/>
            <ac:picMk id="3" creationId="{00000000-0000-0000-0000-000000000000}"/>
          </ac:picMkLst>
        </pc:picChg>
        <pc:picChg chg="ord">
          <ac:chgData name="Warda Afsheen" userId="39ab5eda66fce812" providerId="LiveId" clId="{426B47A5-130C-4428-B749-06C1B7C966AC}" dt="2025-10-05T06:33:37.597" v="518" actId="167"/>
          <ac:picMkLst>
            <pc:docMk/>
            <pc:sldMk cId="0" sldId="260"/>
            <ac:picMk id="4" creationId="{00000000-0000-0000-0000-000000000000}"/>
          </ac:picMkLst>
        </pc:picChg>
        <pc:picChg chg="ord">
          <ac:chgData name="Warda Afsheen" userId="39ab5eda66fce812" providerId="LiveId" clId="{426B47A5-130C-4428-B749-06C1B7C966AC}" dt="2025-10-05T06:35:16.176" v="528" actId="167"/>
          <ac:picMkLst>
            <pc:docMk/>
            <pc:sldMk cId="0" sldId="260"/>
            <ac:picMk id="5" creationId="{00000000-0000-0000-0000-000000000000}"/>
          </ac:picMkLst>
        </pc:picChg>
        <pc:picChg chg="ord">
          <ac:chgData name="Warda Afsheen" userId="39ab5eda66fce812" providerId="LiveId" clId="{426B47A5-130C-4428-B749-06C1B7C966AC}" dt="2025-10-05T06:38:52.920" v="549" actId="167"/>
          <ac:picMkLst>
            <pc:docMk/>
            <pc:sldMk cId="0" sldId="260"/>
            <ac:picMk id="6" creationId="{00000000-0000-0000-0000-000000000000}"/>
          </ac:picMkLst>
        </pc:picChg>
        <pc:picChg chg="add del mod modCrop">
          <ac:chgData name="Warda Afsheen" userId="39ab5eda66fce812" providerId="LiveId" clId="{426B47A5-130C-4428-B749-06C1B7C966AC}" dt="2025-10-05T06:19:23.063" v="336" actId="21"/>
          <ac:picMkLst>
            <pc:docMk/>
            <pc:sldMk cId="0" sldId="260"/>
            <ac:picMk id="15" creationId="{38A361E7-D908-0DAE-1659-C223AC2B33F5}"/>
          </ac:picMkLst>
        </pc:picChg>
        <pc:picChg chg="add mod ord">
          <ac:chgData name="Warda Afsheen" userId="39ab5eda66fce812" providerId="LiveId" clId="{426B47A5-130C-4428-B749-06C1B7C966AC}" dt="2025-10-05T06:38:18.384" v="544" actId="1076"/>
          <ac:picMkLst>
            <pc:docMk/>
            <pc:sldMk cId="0" sldId="260"/>
            <ac:picMk id="16" creationId="{F911F1B0-8933-3953-2746-CB601BBB71C9}"/>
          </ac:picMkLst>
        </pc:picChg>
      </pc:sldChg>
      <pc:sldChg chg="del">
        <pc:chgData name="Warda Afsheen" userId="39ab5eda66fce812" providerId="LiveId" clId="{426B47A5-130C-4428-B749-06C1B7C966AC}" dt="2025-10-05T11:13:43.403" v="713" actId="47"/>
        <pc:sldMkLst>
          <pc:docMk/>
          <pc:sldMk cId="0" sldId="261"/>
        </pc:sldMkLst>
      </pc:sldChg>
      <pc:sldChg chg="addSp modSp mod">
        <pc:chgData name="Warda Afsheen" userId="39ab5eda66fce812" providerId="LiveId" clId="{426B47A5-130C-4428-B749-06C1B7C966AC}" dt="2025-10-05T07:00:32.428" v="712" actId="207"/>
        <pc:sldMkLst>
          <pc:docMk/>
          <pc:sldMk cId="0" sldId="262"/>
        </pc:sldMkLst>
        <pc:spChg chg="add mod">
          <ac:chgData name="Warda Afsheen" userId="39ab5eda66fce812" providerId="LiveId" clId="{426B47A5-130C-4428-B749-06C1B7C966AC}" dt="2025-10-05T06:59:53.117" v="711" actId="207"/>
          <ac:spMkLst>
            <pc:docMk/>
            <pc:sldMk cId="0" sldId="262"/>
            <ac:spMk id="13" creationId="{2B878D54-41D4-16F0-D95B-4B200C35ECCA}"/>
          </ac:spMkLst>
        </pc:spChg>
        <pc:spChg chg="add mod">
          <ac:chgData name="Warda Afsheen" userId="39ab5eda66fce812" providerId="LiveId" clId="{426B47A5-130C-4428-B749-06C1B7C966AC}" dt="2025-10-05T07:00:32.428" v="712" actId="207"/>
          <ac:spMkLst>
            <pc:docMk/>
            <pc:sldMk cId="0" sldId="262"/>
            <ac:spMk id="14" creationId="{7A1AFD3D-45BD-743A-CE6B-AF90856E96DE}"/>
          </ac:spMkLst>
        </pc:spChg>
      </pc:sldChg>
      <pc:sldChg chg="addSp delSp modSp new mod modAnim">
        <pc:chgData name="Warda Afsheen" userId="39ab5eda66fce812" providerId="LiveId" clId="{426B47A5-130C-4428-B749-06C1B7C966AC}" dt="2025-10-05T06:40:15.819" v="556"/>
        <pc:sldMkLst>
          <pc:docMk/>
          <pc:sldMk cId="2076309512" sldId="264"/>
        </pc:sldMkLst>
        <pc:spChg chg="add del mod">
          <ac:chgData name="Warda Afsheen" userId="39ab5eda66fce812" providerId="LiveId" clId="{426B47A5-130C-4428-B749-06C1B7C966AC}" dt="2025-10-05T06:04:28.875" v="38"/>
          <ac:spMkLst>
            <pc:docMk/>
            <pc:sldMk cId="2076309512" sldId="264"/>
            <ac:spMk id="3" creationId="{3D78507F-27B0-827A-E11F-05114140F9D2}"/>
          </ac:spMkLst>
        </pc:spChg>
        <pc:spChg chg="add del mod">
          <ac:chgData name="Warda Afsheen" userId="39ab5eda66fce812" providerId="LiveId" clId="{426B47A5-130C-4428-B749-06C1B7C966AC}" dt="2025-10-05T06:06:28.941" v="89"/>
          <ac:spMkLst>
            <pc:docMk/>
            <pc:sldMk cId="2076309512" sldId="264"/>
            <ac:spMk id="4" creationId="{D96E7067-A70B-F19F-9F8B-2981884F81E3}"/>
          </ac:spMkLst>
        </pc:spChg>
        <pc:spChg chg="add del mod">
          <ac:chgData name="Warda Afsheen" userId="39ab5eda66fce812" providerId="LiveId" clId="{426B47A5-130C-4428-B749-06C1B7C966AC}" dt="2025-10-05T06:04:28.875" v="38"/>
          <ac:spMkLst>
            <pc:docMk/>
            <pc:sldMk cId="2076309512" sldId="264"/>
            <ac:spMk id="5" creationId="{21F7D56E-C31D-C32B-6956-1554DF473C13}"/>
          </ac:spMkLst>
        </pc:spChg>
        <pc:spChg chg="mod">
          <ac:chgData name="Warda Afsheen" userId="39ab5eda66fce812" providerId="LiveId" clId="{426B47A5-130C-4428-B749-06C1B7C966AC}" dt="2025-10-05T06:07:26.524" v="96" actId="3062"/>
          <ac:spMkLst>
            <pc:docMk/>
            <pc:sldMk cId="2076309512" sldId="264"/>
            <ac:spMk id="6" creationId="{5CA6A8DB-576B-506D-C041-36E7A72ABCE0}"/>
          </ac:spMkLst>
        </pc:spChg>
        <pc:spChg chg="add del mod">
          <ac:chgData name="Warda Afsheen" userId="39ab5eda66fce812" providerId="LiveId" clId="{426B47A5-130C-4428-B749-06C1B7C966AC}" dt="2025-10-05T06:07:58.230" v="99"/>
          <ac:spMkLst>
            <pc:docMk/>
            <pc:sldMk cId="2076309512" sldId="264"/>
            <ac:spMk id="7" creationId="{5F9BD545-CF3F-622A-146F-1D00BCE9D3F8}"/>
          </ac:spMkLst>
        </pc:spChg>
        <pc:spChg chg="add mod">
          <ac:chgData name="Warda Afsheen" userId="39ab5eda66fce812" providerId="LiveId" clId="{426B47A5-130C-4428-B749-06C1B7C966AC}" dt="2025-10-05T06:10:23.268" v="107" actId="255"/>
          <ac:spMkLst>
            <pc:docMk/>
            <pc:sldMk cId="2076309512" sldId="264"/>
            <ac:spMk id="8" creationId="{7675BE76-27DE-F37E-DF88-D3CB74F99228}"/>
          </ac:spMkLst>
        </pc:spChg>
        <pc:spChg chg="add mod">
          <ac:chgData name="Warda Afsheen" userId="39ab5eda66fce812" providerId="LiveId" clId="{426B47A5-130C-4428-B749-06C1B7C966AC}" dt="2025-10-05T06:14:27.375" v="144" actId="14100"/>
          <ac:spMkLst>
            <pc:docMk/>
            <pc:sldMk cId="2076309512" sldId="264"/>
            <ac:spMk id="9" creationId="{D00F5972-AC7C-1C77-EB38-3B08CDDE9245}"/>
          </ac:spMkLst>
        </pc:spChg>
        <pc:picChg chg="add mod">
          <ac:chgData name="Warda Afsheen" userId="39ab5eda66fce812" providerId="LiveId" clId="{426B47A5-130C-4428-B749-06C1B7C966AC}" dt="2025-10-05T06:00:35.905" v="22" actId="1076"/>
          <ac:picMkLst>
            <pc:docMk/>
            <pc:sldMk cId="2076309512" sldId="264"/>
            <ac:picMk id="2" creationId="{0ED5A7F7-6911-1604-AF2B-D2A4BF5631B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147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notesSlide" Target="../notesSlides/notesSlide3.xml"/><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notesSlide" Target="../notesSlides/notesSlide4.xml"/><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slide" Target="slide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3">
            <a:hlinkClick r:id="" action="ppaction://media"/>
            <a:extLst>
              <a:ext uri="{FF2B5EF4-FFF2-40B4-BE49-F238E27FC236}">
                <a16:creationId xmlns:a16="http://schemas.microsoft.com/office/drawing/2014/main" id="{0ED5A7F7-6911-1604-AF2B-D2A4BF5631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5800" y="0"/>
            <a:ext cx="10744200" cy="8229600"/>
          </a:xfrm>
          <a:prstGeom prst="rect">
            <a:avLst/>
          </a:prstGeom>
        </p:spPr>
      </p:pic>
      <p:sp>
        <p:nvSpPr>
          <p:cNvPr id="6" name="Freeform: Shape 5">
            <a:extLst>
              <a:ext uri="{FF2B5EF4-FFF2-40B4-BE49-F238E27FC236}">
                <a16:creationId xmlns:a16="http://schemas.microsoft.com/office/drawing/2014/main" id="{5CA6A8DB-576B-506D-C041-36E7A72ABCE0}"/>
              </a:ext>
            </a:extLst>
          </p:cNvPr>
          <p:cNvSpPr/>
          <p:nvPr/>
        </p:nvSpPr>
        <p:spPr>
          <a:xfrm>
            <a:off x="4208310" y="0"/>
            <a:ext cx="10422090" cy="8229600"/>
          </a:xfrm>
          <a:custGeom>
            <a:avLst/>
            <a:gdLst/>
            <a:ahLst/>
            <a:cxnLst/>
            <a:rect l="l" t="t" r="r" b="b"/>
            <a:pathLst>
              <a:path w="10422090" h="8229600">
                <a:moveTo>
                  <a:pt x="7749782" y="1454449"/>
                </a:moveTo>
                <a:cubicBezTo>
                  <a:pt x="7738174" y="1454449"/>
                  <a:pt x="7728741" y="1455538"/>
                  <a:pt x="7721486" y="1457714"/>
                </a:cubicBezTo>
                <a:cubicBezTo>
                  <a:pt x="7714231" y="1459891"/>
                  <a:pt x="7708427" y="1463337"/>
                  <a:pt x="7704074" y="1468053"/>
                </a:cubicBezTo>
                <a:cubicBezTo>
                  <a:pt x="7699720" y="1472769"/>
                  <a:pt x="7696728" y="1479208"/>
                  <a:pt x="7695095" y="1487371"/>
                </a:cubicBezTo>
                <a:cubicBezTo>
                  <a:pt x="7693462" y="1495533"/>
                  <a:pt x="7692646" y="1505600"/>
                  <a:pt x="7692646" y="1517571"/>
                </a:cubicBezTo>
                <a:cubicBezTo>
                  <a:pt x="7692646" y="1529542"/>
                  <a:pt x="7693462" y="1539519"/>
                  <a:pt x="7695095" y="1547499"/>
                </a:cubicBezTo>
                <a:cubicBezTo>
                  <a:pt x="7696728" y="1555480"/>
                  <a:pt x="7699720" y="1561919"/>
                  <a:pt x="7704074" y="1566817"/>
                </a:cubicBezTo>
                <a:cubicBezTo>
                  <a:pt x="7708427" y="1571714"/>
                  <a:pt x="7714231" y="1575161"/>
                  <a:pt x="7721486" y="1577156"/>
                </a:cubicBezTo>
                <a:cubicBezTo>
                  <a:pt x="7728742" y="1579151"/>
                  <a:pt x="7738174" y="1580149"/>
                  <a:pt x="7749782" y="1580149"/>
                </a:cubicBezTo>
                <a:cubicBezTo>
                  <a:pt x="7761028" y="1580149"/>
                  <a:pt x="7770279" y="1579151"/>
                  <a:pt x="7777534" y="1577156"/>
                </a:cubicBezTo>
                <a:cubicBezTo>
                  <a:pt x="7784790" y="1575161"/>
                  <a:pt x="7790684" y="1571714"/>
                  <a:pt x="7795219" y="1566817"/>
                </a:cubicBezTo>
                <a:cubicBezTo>
                  <a:pt x="7799754" y="1561919"/>
                  <a:pt x="7802838" y="1555480"/>
                  <a:pt x="7804470" y="1547499"/>
                </a:cubicBezTo>
                <a:cubicBezTo>
                  <a:pt x="7806102" y="1539519"/>
                  <a:pt x="7806918" y="1529542"/>
                  <a:pt x="7806918" y="1517571"/>
                </a:cubicBezTo>
                <a:cubicBezTo>
                  <a:pt x="7806918" y="1505600"/>
                  <a:pt x="7806102" y="1495533"/>
                  <a:pt x="7804470" y="1487371"/>
                </a:cubicBezTo>
                <a:cubicBezTo>
                  <a:pt x="7802838" y="1479208"/>
                  <a:pt x="7799753" y="1472769"/>
                  <a:pt x="7795219" y="1468053"/>
                </a:cubicBezTo>
                <a:cubicBezTo>
                  <a:pt x="7790684" y="1463337"/>
                  <a:pt x="7784789" y="1459891"/>
                  <a:pt x="7777534" y="1457714"/>
                </a:cubicBezTo>
                <a:cubicBezTo>
                  <a:pt x="7770279" y="1455538"/>
                  <a:pt x="7761028" y="1454449"/>
                  <a:pt x="7749782" y="1454449"/>
                </a:cubicBezTo>
                <a:close/>
                <a:moveTo>
                  <a:pt x="3960763" y="1446287"/>
                </a:moveTo>
                <a:lnTo>
                  <a:pt x="3971260" y="1450805"/>
                </a:lnTo>
                <a:lnTo>
                  <a:pt x="4028136" y="1567778"/>
                </a:lnTo>
                <a:lnTo>
                  <a:pt x="4017627" y="1564912"/>
                </a:lnTo>
                <a:cubicBezTo>
                  <a:pt x="4001846" y="1559108"/>
                  <a:pt x="3988605" y="1553122"/>
                  <a:pt x="3977904" y="1546955"/>
                </a:cubicBezTo>
                <a:cubicBezTo>
                  <a:pt x="3967202" y="1540788"/>
                  <a:pt x="3959765" y="1535528"/>
                  <a:pt x="3955593" y="1531175"/>
                </a:cubicBezTo>
                <a:cubicBezTo>
                  <a:pt x="3951422" y="1526822"/>
                  <a:pt x="3948338" y="1521289"/>
                  <a:pt x="3946343" y="1514578"/>
                </a:cubicBezTo>
                <a:cubicBezTo>
                  <a:pt x="3944348" y="1507867"/>
                  <a:pt x="3943350" y="1498888"/>
                  <a:pt x="3943350" y="1487643"/>
                </a:cubicBezTo>
                <a:cubicBezTo>
                  <a:pt x="3943350" y="1479662"/>
                  <a:pt x="3943713" y="1473041"/>
                  <a:pt x="3944438" y="1467781"/>
                </a:cubicBezTo>
                <a:cubicBezTo>
                  <a:pt x="3945164" y="1462521"/>
                  <a:pt x="3946252" y="1458258"/>
                  <a:pt x="3947703" y="1454993"/>
                </a:cubicBezTo>
                <a:cubicBezTo>
                  <a:pt x="3949154" y="1451728"/>
                  <a:pt x="3950968" y="1449461"/>
                  <a:pt x="3953145" y="1448191"/>
                </a:cubicBezTo>
                <a:cubicBezTo>
                  <a:pt x="3955321" y="1446922"/>
                  <a:pt x="3957861" y="1446287"/>
                  <a:pt x="3960763" y="1446287"/>
                </a:cubicBezTo>
                <a:close/>
                <a:moveTo>
                  <a:pt x="7749782" y="1076263"/>
                </a:moveTo>
                <a:cubicBezTo>
                  <a:pt x="7738174" y="1076263"/>
                  <a:pt x="7728741" y="1077261"/>
                  <a:pt x="7721486" y="1079256"/>
                </a:cubicBezTo>
                <a:cubicBezTo>
                  <a:pt x="7714231" y="1081251"/>
                  <a:pt x="7708427" y="1084697"/>
                  <a:pt x="7704074" y="1089595"/>
                </a:cubicBezTo>
                <a:cubicBezTo>
                  <a:pt x="7699720" y="1094492"/>
                  <a:pt x="7696728" y="1101022"/>
                  <a:pt x="7695095" y="1109184"/>
                </a:cubicBezTo>
                <a:cubicBezTo>
                  <a:pt x="7693462" y="1117347"/>
                  <a:pt x="7692646" y="1127595"/>
                  <a:pt x="7692646" y="1139929"/>
                </a:cubicBezTo>
                <a:cubicBezTo>
                  <a:pt x="7692646" y="1151538"/>
                  <a:pt x="7693462" y="1161332"/>
                  <a:pt x="7695095" y="1169313"/>
                </a:cubicBezTo>
                <a:cubicBezTo>
                  <a:pt x="7696728" y="1177294"/>
                  <a:pt x="7699720" y="1183733"/>
                  <a:pt x="7704074" y="1188631"/>
                </a:cubicBezTo>
                <a:cubicBezTo>
                  <a:pt x="7708427" y="1193528"/>
                  <a:pt x="7714231" y="1196974"/>
                  <a:pt x="7721486" y="1198970"/>
                </a:cubicBezTo>
                <a:cubicBezTo>
                  <a:pt x="7728742" y="1200965"/>
                  <a:pt x="7738174" y="1201962"/>
                  <a:pt x="7749782" y="1201962"/>
                </a:cubicBezTo>
                <a:cubicBezTo>
                  <a:pt x="7761028" y="1201962"/>
                  <a:pt x="7770279" y="1200965"/>
                  <a:pt x="7777534" y="1198970"/>
                </a:cubicBezTo>
                <a:cubicBezTo>
                  <a:pt x="7784790" y="1196974"/>
                  <a:pt x="7790684" y="1193528"/>
                  <a:pt x="7795219" y="1188631"/>
                </a:cubicBezTo>
                <a:cubicBezTo>
                  <a:pt x="7799754" y="1183733"/>
                  <a:pt x="7802838" y="1177294"/>
                  <a:pt x="7804470" y="1169313"/>
                </a:cubicBezTo>
                <a:cubicBezTo>
                  <a:pt x="7806102" y="1161332"/>
                  <a:pt x="7806918" y="1151538"/>
                  <a:pt x="7806918" y="1139929"/>
                </a:cubicBezTo>
                <a:cubicBezTo>
                  <a:pt x="7806918" y="1127595"/>
                  <a:pt x="7806102" y="1117347"/>
                  <a:pt x="7804470" y="1109184"/>
                </a:cubicBezTo>
                <a:cubicBezTo>
                  <a:pt x="7802838" y="1101022"/>
                  <a:pt x="7799753" y="1094492"/>
                  <a:pt x="7795219" y="1089595"/>
                </a:cubicBezTo>
                <a:cubicBezTo>
                  <a:pt x="7790684" y="1084697"/>
                  <a:pt x="7784789" y="1081251"/>
                  <a:pt x="7777534" y="1079256"/>
                </a:cubicBezTo>
                <a:cubicBezTo>
                  <a:pt x="7770279" y="1077261"/>
                  <a:pt x="7761028" y="1076263"/>
                  <a:pt x="7749782" y="1076263"/>
                </a:cubicBezTo>
                <a:close/>
                <a:moveTo>
                  <a:pt x="5844504" y="948387"/>
                </a:moveTo>
                <a:lnTo>
                  <a:pt x="5923406" y="948387"/>
                </a:lnTo>
                <a:cubicBezTo>
                  <a:pt x="5941906" y="948387"/>
                  <a:pt x="5956871" y="948931"/>
                  <a:pt x="5968298" y="950020"/>
                </a:cubicBezTo>
                <a:cubicBezTo>
                  <a:pt x="5979726" y="951108"/>
                  <a:pt x="5989974" y="952922"/>
                  <a:pt x="5999042" y="955461"/>
                </a:cubicBezTo>
                <a:cubicBezTo>
                  <a:pt x="6028064" y="963805"/>
                  <a:pt x="6048742" y="977499"/>
                  <a:pt x="6061076" y="996545"/>
                </a:cubicBezTo>
                <a:cubicBezTo>
                  <a:pt x="6073410" y="1015590"/>
                  <a:pt x="6079578" y="1038898"/>
                  <a:pt x="6079578" y="1066468"/>
                </a:cubicBezTo>
                <a:cubicBezTo>
                  <a:pt x="6079578" y="1083518"/>
                  <a:pt x="6076766" y="1099299"/>
                  <a:pt x="6071143" y="1113810"/>
                </a:cubicBezTo>
                <a:cubicBezTo>
                  <a:pt x="6065520" y="1128320"/>
                  <a:pt x="6056723" y="1140927"/>
                  <a:pt x="6044752" y="1151628"/>
                </a:cubicBezTo>
                <a:cubicBezTo>
                  <a:pt x="6032780" y="1162330"/>
                  <a:pt x="6017816" y="1170674"/>
                  <a:pt x="5999859" y="1176659"/>
                </a:cubicBezTo>
                <a:cubicBezTo>
                  <a:pt x="5981902" y="1182645"/>
                  <a:pt x="5960590" y="1185638"/>
                  <a:pt x="5935921" y="1185638"/>
                </a:cubicBezTo>
                <a:lnTo>
                  <a:pt x="5844504" y="1185638"/>
                </a:lnTo>
                <a:close/>
                <a:moveTo>
                  <a:pt x="3215604" y="948387"/>
                </a:moveTo>
                <a:lnTo>
                  <a:pt x="3215604" y="1185638"/>
                </a:lnTo>
                <a:lnTo>
                  <a:pt x="3307021" y="1185638"/>
                </a:lnTo>
                <a:cubicBezTo>
                  <a:pt x="3331689" y="1185638"/>
                  <a:pt x="3353002" y="1182645"/>
                  <a:pt x="3370959" y="1176659"/>
                </a:cubicBezTo>
                <a:cubicBezTo>
                  <a:pt x="3388916" y="1170674"/>
                  <a:pt x="3403880" y="1162330"/>
                  <a:pt x="3415852" y="1151628"/>
                </a:cubicBezTo>
                <a:cubicBezTo>
                  <a:pt x="3427823" y="1140927"/>
                  <a:pt x="3436620" y="1128320"/>
                  <a:pt x="3442243" y="1113810"/>
                </a:cubicBezTo>
                <a:cubicBezTo>
                  <a:pt x="3447866" y="1099299"/>
                  <a:pt x="3450678" y="1083518"/>
                  <a:pt x="3450678" y="1066468"/>
                </a:cubicBezTo>
                <a:cubicBezTo>
                  <a:pt x="3450678" y="1038898"/>
                  <a:pt x="3444510" y="1015590"/>
                  <a:pt x="3432176" y="996545"/>
                </a:cubicBezTo>
                <a:cubicBezTo>
                  <a:pt x="3419842" y="977499"/>
                  <a:pt x="3399164" y="963805"/>
                  <a:pt x="3370143" y="955461"/>
                </a:cubicBezTo>
                <a:cubicBezTo>
                  <a:pt x="3361074" y="952922"/>
                  <a:pt x="3350825" y="951108"/>
                  <a:pt x="3339398" y="950020"/>
                </a:cubicBezTo>
                <a:cubicBezTo>
                  <a:pt x="3327971" y="948931"/>
                  <a:pt x="3313007" y="948387"/>
                  <a:pt x="3294506" y="948387"/>
                </a:cubicBezTo>
                <a:close/>
                <a:moveTo>
                  <a:pt x="5294186" y="940769"/>
                </a:moveTo>
                <a:cubicBezTo>
                  <a:pt x="5334766" y="940769"/>
                  <a:pt x="5368822" y="947843"/>
                  <a:pt x="5396354" y="961991"/>
                </a:cubicBezTo>
                <a:cubicBezTo>
                  <a:pt x="5423888" y="976139"/>
                  <a:pt x="5445898" y="995819"/>
                  <a:pt x="5462384" y="1021031"/>
                </a:cubicBezTo>
                <a:cubicBezTo>
                  <a:pt x="5478870" y="1046244"/>
                  <a:pt x="5490646" y="1075991"/>
                  <a:pt x="5497712" y="1110273"/>
                </a:cubicBezTo>
                <a:cubicBezTo>
                  <a:pt x="5504777" y="1144554"/>
                  <a:pt x="5508310" y="1181647"/>
                  <a:pt x="5508310" y="1221552"/>
                </a:cubicBezTo>
                <a:cubicBezTo>
                  <a:pt x="5508310" y="1259643"/>
                  <a:pt x="5504686" y="1295738"/>
                  <a:pt x="5497440" y="1329838"/>
                </a:cubicBezTo>
                <a:cubicBezTo>
                  <a:pt x="5490193" y="1363939"/>
                  <a:pt x="5478056" y="1393958"/>
                  <a:pt x="5461028" y="1419896"/>
                </a:cubicBezTo>
                <a:cubicBezTo>
                  <a:pt x="5444000" y="1445834"/>
                  <a:pt x="5421538" y="1466421"/>
                  <a:pt x="5393638" y="1481657"/>
                </a:cubicBezTo>
                <a:cubicBezTo>
                  <a:pt x="5365739" y="1496893"/>
                  <a:pt x="5331318" y="1504511"/>
                  <a:pt x="5290376" y="1504511"/>
                </a:cubicBezTo>
                <a:cubicBezTo>
                  <a:pt x="5249078" y="1504511"/>
                  <a:pt x="5214750" y="1497528"/>
                  <a:pt x="5187396" y="1483561"/>
                </a:cubicBezTo>
                <a:cubicBezTo>
                  <a:pt x="5160041" y="1469595"/>
                  <a:pt x="5138211" y="1450005"/>
                  <a:pt x="5121906" y="1424793"/>
                </a:cubicBezTo>
                <a:cubicBezTo>
                  <a:pt x="5105602" y="1399581"/>
                  <a:pt x="5094008" y="1369561"/>
                  <a:pt x="5087123" y="1334736"/>
                </a:cubicBezTo>
                <a:cubicBezTo>
                  <a:pt x="5080238" y="1299910"/>
                  <a:pt x="5076796" y="1261819"/>
                  <a:pt x="5076796" y="1220464"/>
                </a:cubicBezTo>
                <a:cubicBezTo>
                  <a:pt x="5076796" y="1183098"/>
                  <a:pt x="5080510" y="1147456"/>
                  <a:pt x="5087939" y="1113538"/>
                </a:cubicBezTo>
                <a:cubicBezTo>
                  <a:pt x="5095368" y="1079619"/>
                  <a:pt x="5107686" y="1049962"/>
                  <a:pt x="5124895" y="1024568"/>
                </a:cubicBezTo>
                <a:cubicBezTo>
                  <a:pt x="5142104" y="999175"/>
                  <a:pt x="5164476" y="978860"/>
                  <a:pt x="5192012" y="963623"/>
                </a:cubicBezTo>
                <a:cubicBezTo>
                  <a:pt x="5219549" y="948387"/>
                  <a:pt x="5253607" y="940769"/>
                  <a:pt x="5294186" y="940769"/>
                </a:cubicBezTo>
                <a:close/>
                <a:moveTo>
                  <a:pt x="6671560" y="871117"/>
                </a:moveTo>
                <a:cubicBezTo>
                  <a:pt x="6663216" y="871117"/>
                  <a:pt x="6655326" y="873929"/>
                  <a:pt x="6647889" y="879552"/>
                </a:cubicBezTo>
                <a:cubicBezTo>
                  <a:pt x="6640452" y="885175"/>
                  <a:pt x="6636734" y="895060"/>
                  <a:pt x="6636734" y="909208"/>
                </a:cubicBezTo>
                <a:lnTo>
                  <a:pt x="6636734" y="1537161"/>
                </a:lnTo>
                <a:cubicBezTo>
                  <a:pt x="6636734" y="1551308"/>
                  <a:pt x="6640452" y="1561194"/>
                  <a:pt x="6647889" y="1566817"/>
                </a:cubicBezTo>
                <a:cubicBezTo>
                  <a:pt x="6655326" y="1572440"/>
                  <a:pt x="6663216" y="1575251"/>
                  <a:pt x="6671560" y="1575251"/>
                </a:cubicBezTo>
                <a:lnTo>
                  <a:pt x="7009478" y="1575251"/>
                </a:lnTo>
                <a:cubicBezTo>
                  <a:pt x="7012381" y="1575251"/>
                  <a:pt x="7015011" y="1574526"/>
                  <a:pt x="7017369" y="1573075"/>
                </a:cubicBezTo>
                <a:cubicBezTo>
                  <a:pt x="7019727" y="1571624"/>
                  <a:pt x="7021813" y="1569266"/>
                  <a:pt x="7023626" y="1566001"/>
                </a:cubicBezTo>
                <a:cubicBezTo>
                  <a:pt x="7025440" y="1562736"/>
                  <a:pt x="7026710" y="1558655"/>
                  <a:pt x="7027436" y="1553757"/>
                </a:cubicBezTo>
                <a:cubicBezTo>
                  <a:pt x="7028162" y="1548860"/>
                  <a:pt x="7028524" y="1543146"/>
                  <a:pt x="7028524" y="1536616"/>
                </a:cubicBezTo>
                <a:cubicBezTo>
                  <a:pt x="7028524" y="1529361"/>
                  <a:pt x="7028162" y="1523285"/>
                  <a:pt x="7027436" y="1518387"/>
                </a:cubicBezTo>
                <a:cubicBezTo>
                  <a:pt x="7026710" y="1513490"/>
                  <a:pt x="7025440" y="1509499"/>
                  <a:pt x="7023626" y="1506416"/>
                </a:cubicBezTo>
                <a:cubicBezTo>
                  <a:pt x="7021813" y="1503332"/>
                  <a:pt x="7019727" y="1501065"/>
                  <a:pt x="7017369" y="1499614"/>
                </a:cubicBezTo>
                <a:cubicBezTo>
                  <a:pt x="7015011" y="1498163"/>
                  <a:pt x="7012381" y="1497437"/>
                  <a:pt x="7009478" y="1497437"/>
                </a:cubicBezTo>
                <a:lnTo>
                  <a:pt x="6730328" y="1497437"/>
                </a:lnTo>
                <a:lnTo>
                  <a:pt x="6730328" y="1245495"/>
                </a:lnTo>
                <a:lnTo>
                  <a:pt x="6966490" y="1245495"/>
                </a:lnTo>
                <a:cubicBezTo>
                  <a:pt x="6969393" y="1245495"/>
                  <a:pt x="6972023" y="1244860"/>
                  <a:pt x="6974381" y="1243590"/>
                </a:cubicBezTo>
                <a:cubicBezTo>
                  <a:pt x="6976739" y="1242320"/>
                  <a:pt x="6978734" y="1240234"/>
                  <a:pt x="6980366" y="1237332"/>
                </a:cubicBezTo>
                <a:cubicBezTo>
                  <a:pt x="6981999" y="1234430"/>
                  <a:pt x="6983178" y="1230621"/>
                  <a:pt x="6983904" y="1225905"/>
                </a:cubicBezTo>
                <a:cubicBezTo>
                  <a:pt x="6984629" y="1221189"/>
                  <a:pt x="6984992" y="1215566"/>
                  <a:pt x="6984992" y="1209036"/>
                </a:cubicBezTo>
                <a:cubicBezTo>
                  <a:pt x="6984992" y="1202144"/>
                  <a:pt x="6984629" y="1196158"/>
                  <a:pt x="6983904" y="1191079"/>
                </a:cubicBezTo>
                <a:cubicBezTo>
                  <a:pt x="6983178" y="1186001"/>
                  <a:pt x="6981999" y="1182010"/>
                  <a:pt x="6980366" y="1179108"/>
                </a:cubicBezTo>
                <a:cubicBezTo>
                  <a:pt x="6978734" y="1176206"/>
                  <a:pt x="6976739" y="1173938"/>
                  <a:pt x="6974381" y="1172306"/>
                </a:cubicBezTo>
                <a:cubicBezTo>
                  <a:pt x="6972023" y="1170674"/>
                  <a:pt x="6969393" y="1169857"/>
                  <a:pt x="6966490" y="1169857"/>
                </a:cubicBezTo>
                <a:lnTo>
                  <a:pt x="6730328" y="1169857"/>
                </a:lnTo>
                <a:lnTo>
                  <a:pt x="6730328" y="948931"/>
                </a:lnTo>
                <a:lnTo>
                  <a:pt x="7005670" y="948931"/>
                </a:lnTo>
                <a:cubicBezTo>
                  <a:pt x="7008572" y="948931"/>
                  <a:pt x="7011202" y="948206"/>
                  <a:pt x="7013560" y="946755"/>
                </a:cubicBezTo>
                <a:cubicBezTo>
                  <a:pt x="7015918" y="945304"/>
                  <a:pt x="7017822" y="943036"/>
                  <a:pt x="7019274" y="939953"/>
                </a:cubicBezTo>
                <a:cubicBezTo>
                  <a:pt x="7020724" y="936869"/>
                  <a:pt x="7021904" y="932879"/>
                  <a:pt x="7022810" y="927981"/>
                </a:cubicBezTo>
                <a:cubicBezTo>
                  <a:pt x="7023718" y="923084"/>
                  <a:pt x="7024171" y="917370"/>
                  <a:pt x="7024171" y="910841"/>
                </a:cubicBezTo>
                <a:cubicBezTo>
                  <a:pt x="7024171" y="903585"/>
                  <a:pt x="7023718" y="897509"/>
                  <a:pt x="7022810" y="892611"/>
                </a:cubicBezTo>
                <a:cubicBezTo>
                  <a:pt x="7021904" y="887714"/>
                  <a:pt x="7020724" y="883633"/>
                  <a:pt x="7019274" y="880368"/>
                </a:cubicBezTo>
                <a:cubicBezTo>
                  <a:pt x="7017822" y="877103"/>
                  <a:pt x="7015918" y="874745"/>
                  <a:pt x="7013560" y="873294"/>
                </a:cubicBezTo>
                <a:cubicBezTo>
                  <a:pt x="7011202" y="871843"/>
                  <a:pt x="7008572" y="871117"/>
                  <a:pt x="7005670" y="871117"/>
                </a:cubicBezTo>
                <a:close/>
                <a:moveTo>
                  <a:pt x="5785735" y="871117"/>
                </a:moveTo>
                <a:cubicBezTo>
                  <a:pt x="5777391" y="871117"/>
                  <a:pt x="5769501" y="873929"/>
                  <a:pt x="5762064" y="879552"/>
                </a:cubicBezTo>
                <a:cubicBezTo>
                  <a:pt x="5754628" y="885175"/>
                  <a:pt x="5750909" y="895060"/>
                  <a:pt x="5750909" y="909208"/>
                </a:cubicBezTo>
                <a:lnTo>
                  <a:pt x="5750909" y="1561103"/>
                </a:lnTo>
                <a:cubicBezTo>
                  <a:pt x="5750909" y="1564005"/>
                  <a:pt x="5751634" y="1566545"/>
                  <a:pt x="5753086" y="1568721"/>
                </a:cubicBezTo>
                <a:cubicBezTo>
                  <a:pt x="5754536" y="1570898"/>
                  <a:pt x="5757076" y="1572621"/>
                  <a:pt x="5760704" y="1573891"/>
                </a:cubicBezTo>
                <a:cubicBezTo>
                  <a:pt x="5764332" y="1575161"/>
                  <a:pt x="5769138" y="1576249"/>
                  <a:pt x="5775124" y="1577156"/>
                </a:cubicBezTo>
                <a:cubicBezTo>
                  <a:pt x="5781110" y="1578063"/>
                  <a:pt x="5788637" y="1578516"/>
                  <a:pt x="5797706" y="1578516"/>
                </a:cubicBezTo>
                <a:cubicBezTo>
                  <a:pt x="5806776" y="1578516"/>
                  <a:pt x="5814303" y="1578063"/>
                  <a:pt x="5820288" y="1577156"/>
                </a:cubicBezTo>
                <a:cubicBezTo>
                  <a:pt x="5826274" y="1576249"/>
                  <a:pt x="5830990" y="1575161"/>
                  <a:pt x="5834436" y="1573891"/>
                </a:cubicBezTo>
                <a:cubicBezTo>
                  <a:pt x="5837883" y="1572621"/>
                  <a:pt x="5840422" y="1570898"/>
                  <a:pt x="5842054" y="1568721"/>
                </a:cubicBezTo>
                <a:cubicBezTo>
                  <a:pt x="5843687" y="1566545"/>
                  <a:pt x="5844504" y="1564005"/>
                  <a:pt x="5844504" y="1561103"/>
                </a:cubicBezTo>
                <a:lnTo>
                  <a:pt x="5844504" y="1261275"/>
                </a:lnTo>
                <a:lnTo>
                  <a:pt x="5907081" y="1261275"/>
                </a:lnTo>
                <a:cubicBezTo>
                  <a:pt x="5928484" y="1261275"/>
                  <a:pt x="5946804" y="1264449"/>
                  <a:pt x="5962040" y="1270798"/>
                </a:cubicBezTo>
                <a:cubicBezTo>
                  <a:pt x="5977276" y="1277146"/>
                  <a:pt x="5990518" y="1286034"/>
                  <a:pt x="6001764" y="1297461"/>
                </a:cubicBezTo>
                <a:cubicBezTo>
                  <a:pt x="6013010" y="1308888"/>
                  <a:pt x="6022714" y="1322492"/>
                  <a:pt x="6030876" y="1338273"/>
                </a:cubicBezTo>
                <a:cubicBezTo>
                  <a:pt x="6039038" y="1354053"/>
                  <a:pt x="6046928" y="1371375"/>
                  <a:pt x="6054546" y="1390239"/>
                </a:cubicBezTo>
                <a:lnTo>
                  <a:pt x="6119300" y="1556206"/>
                </a:lnTo>
                <a:cubicBezTo>
                  <a:pt x="6120752" y="1560559"/>
                  <a:pt x="6122474" y="1564187"/>
                  <a:pt x="6124470" y="1567089"/>
                </a:cubicBezTo>
                <a:cubicBezTo>
                  <a:pt x="6126465" y="1569991"/>
                  <a:pt x="6129276" y="1572258"/>
                  <a:pt x="6132904" y="1573891"/>
                </a:cubicBezTo>
                <a:cubicBezTo>
                  <a:pt x="6136532" y="1575523"/>
                  <a:pt x="6141338" y="1576702"/>
                  <a:pt x="6147324" y="1577428"/>
                </a:cubicBezTo>
                <a:cubicBezTo>
                  <a:pt x="6153310" y="1578153"/>
                  <a:pt x="6161019" y="1578516"/>
                  <a:pt x="6170451" y="1578516"/>
                </a:cubicBezTo>
                <a:cubicBezTo>
                  <a:pt x="6181334" y="1578516"/>
                  <a:pt x="6190040" y="1578153"/>
                  <a:pt x="6196570" y="1577428"/>
                </a:cubicBezTo>
                <a:cubicBezTo>
                  <a:pt x="6203100" y="1576702"/>
                  <a:pt x="6208179" y="1575614"/>
                  <a:pt x="6211806" y="1574163"/>
                </a:cubicBezTo>
                <a:cubicBezTo>
                  <a:pt x="6215434" y="1572712"/>
                  <a:pt x="6217792" y="1570898"/>
                  <a:pt x="6218880" y="1568721"/>
                </a:cubicBezTo>
                <a:cubicBezTo>
                  <a:pt x="6219969" y="1566545"/>
                  <a:pt x="6220513" y="1564005"/>
                  <a:pt x="6220513" y="1561103"/>
                </a:cubicBezTo>
                <a:cubicBezTo>
                  <a:pt x="6220513" y="1558201"/>
                  <a:pt x="6219788" y="1554120"/>
                  <a:pt x="6218336" y="1548860"/>
                </a:cubicBezTo>
                <a:cubicBezTo>
                  <a:pt x="6216886" y="1543600"/>
                  <a:pt x="6213620" y="1534440"/>
                  <a:pt x="6208542" y="1521380"/>
                </a:cubicBezTo>
                <a:lnTo>
                  <a:pt x="6145420" y="1366296"/>
                </a:lnTo>
                <a:cubicBezTo>
                  <a:pt x="6138164" y="1348521"/>
                  <a:pt x="6130909" y="1332559"/>
                  <a:pt x="6123654" y="1318411"/>
                </a:cubicBezTo>
                <a:cubicBezTo>
                  <a:pt x="6116398" y="1304263"/>
                  <a:pt x="6108690" y="1291748"/>
                  <a:pt x="6100527" y="1280864"/>
                </a:cubicBezTo>
                <a:cubicBezTo>
                  <a:pt x="6092365" y="1269981"/>
                  <a:pt x="6083568" y="1260640"/>
                  <a:pt x="6074136" y="1252841"/>
                </a:cubicBezTo>
                <a:cubicBezTo>
                  <a:pt x="6064704" y="1245041"/>
                  <a:pt x="6054184" y="1238602"/>
                  <a:pt x="6042575" y="1233523"/>
                </a:cubicBezTo>
                <a:cubicBezTo>
                  <a:pt x="6063253" y="1226268"/>
                  <a:pt x="6081936" y="1217380"/>
                  <a:pt x="6098622" y="1206860"/>
                </a:cubicBezTo>
                <a:cubicBezTo>
                  <a:pt x="6115310" y="1196339"/>
                  <a:pt x="6129640" y="1183915"/>
                  <a:pt x="6141611" y="1169585"/>
                </a:cubicBezTo>
                <a:cubicBezTo>
                  <a:pt x="6153582" y="1155256"/>
                  <a:pt x="6162742" y="1138750"/>
                  <a:pt x="6169090" y="1120067"/>
                </a:cubicBezTo>
                <a:cubicBezTo>
                  <a:pt x="6175439" y="1101385"/>
                  <a:pt x="6178613" y="1080253"/>
                  <a:pt x="6178613" y="1056674"/>
                </a:cubicBezTo>
                <a:cubicBezTo>
                  <a:pt x="6178613" y="1032368"/>
                  <a:pt x="6175076" y="1010148"/>
                  <a:pt x="6168002" y="990015"/>
                </a:cubicBezTo>
                <a:cubicBezTo>
                  <a:pt x="6160928" y="969881"/>
                  <a:pt x="6150317" y="952015"/>
                  <a:pt x="6136170" y="936416"/>
                </a:cubicBezTo>
                <a:cubicBezTo>
                  <a:pt x="6122022" y="920817"/>
                  <a:pt x="6104518" y="907938"/>
                  <a:pt x="6083658" y="897781"/>
                </a:cubicBezTo>
                <a:cubicBezTo>
                  <a:pt x="6062800" y="887623"/>
                  <a:pt x="6038766" y="880187"/>
                  <a:pt x="6011558" y="875471"/>
                </a:cubicBezTo>
                <a:cubicBezTo>
                  <a:pt x="6002126" y="874382"/>
                  <a:pt x="5991516" y="873385"/>
                  <a:pt x="5979726" y="872478"/>
                </a:cubicBezTo>
                <a:cubicBezTo>
                  <a:pt x="5967936" y="871571"/>
                  <a:pt x="5953152" y="871117"/>
                  <a:pt x="5935377" y="871117"/>
                </a:cubicBezTo>
                <a:close/>
                <a:moveTo>
                  <a:pt x="4436204" y="871117"/>
                </a:moveTo>
                <a:cubicBezTo>
                  <a:pt x="4433301" y="871117"/>
                  <a:pt x="4430672" y="871843"/>
                  <a:pt x="4428314" y="873294"/>
                </a:cubicBezTo>
                <a:cubicBezTo>
                  <a:pt x="4425955" y="874745"/>
                  <a:pt x="4424050" y="877103"/>
                  <a:pt x="4422600" y="880368"/>
                </a:cubicBezTo>
                <a:cubicBezTo>
                  <a:pt x="4421148" y="883633"/>
                  <a:pt x="4419970" y="887895"/>
                  <a:pt x="4419062" y="893156"/>
                </a:cubicBezTo>
                <a:cubicBezTo>
                  <a:pt x="4418156" y="898416"/>
                  <a:pt x="4417702" y="904492"/>
                  <a:pt x="4417702" y="911385"/>
                </a:cubicBezTo>
                <a:cubicBezTo>
                  <a:pt x="4417702" y="918277"/>
                  <a:pt x="4418156" y="924263"/>
                  <a:pt x="4419062" y="929342"/>
                </a:cubicBezTo>
                <a:cubicBezTo>
                  <a:pt x="4419970" y="934421"/>
                  <a:pt x="4421148" y="938502"/>
                  <a:pt x="4422600" y="941585"/>
                </a:cubicBezTo>
                <a:cubicBezTo>
                  <a:pt x="4424050" y="944669"/>
                  <a:pt x="4425955" y="946936"/>
                  <a:pt x="4428314" y="948387"/>
                </a:cubicBezTo>
                <a:cubicBezTo>
                  <a:pt x="4430672" y="949838"/>
                  <a:pt x="4433301" y="950564"/>
                  <a:pt x="4436204" y="950564"/>
                </a:cubicBezTo>
                <a:lnTo>
                  <a:pt x="4634276" y="950564"/>
                </a:lnTo>
                <a:lnTo>
                  <a:pt x="4634276" y="1561103"/>
                </a:lnTo>
                <a:cubicBezTo>
                  <a:pt x="4634276" y="1564005"/>
                  <a:pt x="4635000" y="1566545"/>
                  <a:pt x="4636452" y="1568721"/>
                </a:cubicBezTo>
                <a:cubicBezTo>
                  <a:pt x="4637902" y="1570898"/>
                  <a:pt x="4640442" y="1572621"/>
                  <a:pt x="4644070" y="1573891"/>
                </a:cubicBezTo>
                <a:cubicBezTo>
                  <a:pt x="4647698" y="1575161"/>
                  <a:pt x="4652594" y="1576249"/>
                  <a:pt x="4658762" y="1577156"/>
                </a:cubicBezTo>
                <a:cubicBezTo>
                  <a:pt x="4664929" y="1578063"/>
                  <a:pt x="4672366" y="1578516"/>
                  <a:pt x="4681072" y="1578516"/>
                </a:cubicBezTo>
                <a:cubicBezTo>
                  <a:pt x="4690141" y="1578516"/>
                  <a:pt x="4697670" y="1578063"/>
                  <a:pt x="4703655" y="1577156"/>
                </a:cubicBezTo>
                <a:cubicBezTo>
                  <a:pt x="4709640" y="1576249"/>
                  <a:pt x="4714447" y="1575161"/>
                  <a:pt x="4718075" y="1573891"/>
                </a:cubicBezTo>
                <a:cubicBezTo>
                  <a:pt x="4721702" y="1572621"/>
                  <a:pt x="4724242" y="1570898"/>
                  <a:pt x="4725693" y="1568721"/>
                </a:cubicBezTo>
                <a:cubicBezTo>
                  <a:pt x="4727144" y="1566545"/>
                  <a:pt x="4727870" y="1564005"/>
                  <a:pt x="4727870" y="1561103"/>
                </a:cubicBezTo>
                <a:lnTo>
                  <a:pt x="4727870" y="950564"/>
                </a:lnTo>
                <a:lnTo>
                  <a:pt x="4925941" y="950564"/>
                </a:lnTo>
                <a:cubicBezTo>
                  <a:pt x="4928843" y="950564"/>
                  <a:pt x="4931473" y="949838"/>
                  <a:pt x="4933831" y="948387"/>
                </a:cubicBezTo>
                <a:cubicBezTo>
                  <a:pt x="4936189" y="946936"/>
                  <a:pt x="4938184" y="944669"/>
                  <a:pt x="4939816" y="941585"/>
                </a:cubicBezTo>
                <a:cubicBezTo>
                  <a:pt x="4941449" y="938502"/>
                  <a:pt x="4942628" y="934421"/>
                  <a:pt x="4943354" y="929342"/>
                </a:cubicBezTo>
                <a:cubicBezTo>
                  <a:pt x="4944079" y="924263"/>
                  <a:pt x="4944442" y="918277"/>
                  <a:pt x="4944442" y="911385"/>
                </a:cubicBezTo>
                <a:cubicBezTo>
                  <a:pt x="4944442" y="904492"/>
                  <a:pt x="4944079" y="898416"/>
                  <a:pt x="4943354" y="893156"/>
                </a:cubicBezTo>
                <a:cubicBezTo>
                  <a:pt x="4942628" y="887895"/>
                  <a:pt x="4941449" y="883633"/>
                  <a:pt x="4939816" y="880368"/>
                </a:cubicBezTo>
                <a:cubicBezTo>
                  <a:pt x="4938184" y="877103"/>
                  <a:pt x="4936189" y="874745"/>
                  <a:pt x="4933831" y="873294"/>
                </a:cubicBezTo>
                <a:cubicBezTo>
                  <a:pt x="4931473" y="871843"/>
                  <a:pt x="4928843" y="871117"/>
                  <a:pt x="4925941" y="871117"/>
                </a:cubicBezTo>
                <a:close/>
                <a:moveTo>
                  <a:pt x="3156835" y="871117"/>
                </a:moveTo>
                <a:lnTo>
                  <a:pt x="3306477" y="871117"/>
                </a:lnTo>
                <a:cubicBezTo>
                  <a:pt x="3324253" y="871117"/>
                  <a:pt x="3339036" y="871571"/>
                  <a:pt x="3350825" y="872478"/>
                </a:cubicBezTo>
                <a:cubicBezTo>
                  <a:pt x="3362616" y="873385"/>
                  <a:pt x="3373226" y="874382"/>
                  <a:pt x="3382658" y="875471"/>
                </a:cubicBezTo>
                <a:cubicBezTo>
                  <a:pt x="3409866" y="880187"/>
                  <a:pt x="3433899" y="887623"/>
                  <a:pt x="3454759" y="897781"/>
                </a:cubicBezTo>
                <a:cubicBezTo>
                  <a:pt x="3475618" y="907938"/>
                  <a:pt x="3493121" y="920817"/>
                  <a:pt x="3507269" y="936416"/>
                </a:cubicBezTo>
                <a:cubicBezTo>
                  <a:pt x="3521417" y="952015"/>
                  <a:pt x="3532029" y="969881"/>
                  <a:pt x="3539102" y="990015"/>
                </a:cubicBezTo>
                <a:cubicBezTo>
                  <a:pt x="3546176" y="1010148"/>
                  <a:pt x="3549713" y="1032368"/>
                  <a:pt x="3549713" y="1056674"/>
                </a:cubicBezTo>
                <a:cubicBezTo>
                  <a:pt x="3549713" y="1080253"/>
                  <a:pt x="3546539" y="1101385"/>
                  <a:pt x="3540191" y="1120067"/>
                </a:cubicBezTo>
                <a:cubicBezTo>
                  <a:pt x="3533843" y="1138750"/>
                  <a:pt x="3524682" y="1155256"/>
                  <a:pt x="3512711" y="1169585"/>
                </a:cubicBezTo>
                <a:cubicBezTo>
                  <a:pt x="3500740" y="1183915"/>
                  <a:pt x="3486411" y="1196339"/>
                  <a:pt x="3469723" y="1206860"/>
                </a:cubicBezTo>
                <a:cubicBezTo>
                  <a:pt x="3453036" y="1217380"/>
                  <a:pt x="3434353" y="1226268"/>
                  <a:pt x="3413675" y="1233523"/>
                </a:cubicBezTo>
                <a:cubicBezTo>
                  <a:pt x="3425284" y="1238602"/>
                  <a:pt x="3435804" y="1245041"/>
                  <a:pt x="3445236" y="1252841"/>
                </a:cubicBezTo>
                <a:cubicBezTo>
                  <a:pt x="3454668" y="1260640"/>
                  <a:pt x="3463465" y="1269981"/>
                  <a:pt x="3471627" y="1280864"/>
                </a:cubicBezTo>
                <a:cubicBezTo>
                  <a:pt x="3479790" y="1291748"/>
                  <a:pt x="3487499" y="1304263"/>
                  <a:pt x="3494754" y="1318411"/>
                </a:cubicBezTo>
                <a:cubicBezTo>
                  <a:pt x="3502009" y="1332559"/>
                  <a:pt x="3509265" y="1348521"/>
                  <a:pt x="3516520" y="1366296"/>
                </a:cubicBezTo>
                <a:lnTo>
                  <a:pt x="3579642" y="1521380"/>
                </a:lnTo>
                <a:cubicBezTo>
                  <a:pt x="3584721" y="1534440"/>
                  <a:pt x="3587985" y="1543600"/>
                  <a:pt x="3589437" y="1548860"/>
                </a:cubicBezTo>
                <a:cubicBezTo>
                  <a:pt x="3590888" y="1554120"/>
                  <a:pt x="3591613" y="1558201"/>
                  <a:pt x="3591613" y="1561103"/>
                </a:cubicBezTo>
                <a:cubicBezTo>
                  <a:pt x="3591613" y="1564005"/>
                  <a:pt x="3591069" y="1566545"/>
                  <a:pt x="3589981" y="1568721"/>
                </a:cubicBezTo>
                <a:cubicBezTo>
                  <a:pt x="3588893" y="1570898"/>
                  <a:pt x="3586534" y="1572712"/>
                  <a:pt x="3582907" y="1574163"/>
                </a:cubicBezTo>
                <a:cubicBezTo>
                  <a:pt x="3579279" y="1575614"/>
                  <a:pt x="3574200" y="1576702"/>
                  <a:pt x="3567670" y="1577428"/>
                </a:cubicBezTo>
                <a:cubicBezTo>
                  <a:pt x="3561141" y="1578153"/>
                  <a:pt x="3552434" y="1578516"/>
                  <a:pt x="3541551" y="1578516"/>
                </a:cubicBezTo>
                <a:cubicBezTo>
                  <a:pt x="3532119" y="1578516"/>
                  <a:pt x="3524411" y="1578153"/>
                  <a:pt x="3518425" y="1577428"/>
                </a:cubicBezTo>
                <a:cubicBezTo>
                  <a:pt x="3512439" y="1576702"/>
                  <a:pt x="3507632" y="1575523"/>
                  <a:pt x="3504005" y="1573891"/>
                </a:cubicBezTo>
                <a:cubicBezTo>
                  <a:pt x="3500377" y="1572258"/>
                  <a:pt x="3497565" y="1569991"/>
                  <a:pt x="3495570" y="1567089"/>
                </a:cubicBezTo>
                <a:cubicBezTo>
                  <a:pt x="3493575" y="1564187"/>
                  <a:pt x="3491852" y="1560559"/>
                  <a:pt x="3490401" y="1556206"/>
                </a:cubicBezTo>
                <a:lnTo>
                  <a:pt x="3425647" y="1390239"/>
                </a:lnTo>
                <a:cubicBezTo>
                  <a:pt x="3418028" y="1371375"/>
                  <a:pt x="3410138" y="1354053"/>
                  <a:pt x="3401976" y="1338273"/>
                </a:cubicBezTo>
                <a:cubicBezTo>
                  <a:pt x="3393814" y="1322492"/>
                  <a:pt x="3384110" y="1308888"/>
                  <a:pt x="3372864" y="1297461"/>
                </a:cubicBezTo>
                <a:cubicBezTo>
                  <a:pt x="3361618" y="1286034"/>
                  <a:pt x="3348377" y="1277146"/>
                  <a:pt x="3333141" y="1270798"/>
                </a:cubicBezTo>
                <a:cubicBezTo>
                  <a:pt x="3317904" y="1264449"/>
                  <a:pt x="3299584" y="1261275"/>
                  <a:pt x="3278181" y="1261275"/>
                </a:cubicBezTo>
                <a:lnTo>
                  <a:pt x="3215604" y="1261275"/>
                </a:lnTo>
                <a:lnTo>
                  <a:pt x="3215604" y="1561103"/>
                </a:lnTo>
                <a:cubicBezTo>
                  <a:pt x="3215604" y="1564005"/>
                  <a:pt x="3214787" y="1566545"/>
                  <a:pt x="3213155" y="1568721"/>
                </a:cubicBezTo>
                <a:cubicBezTo>
                  <a:pt x="3211522" y="1570898"/>
                  <a:pt x="3208983" y="1572621"/>
                  <a:pt x="3205537" y="1573891"/>
                </a:cubicBezTo>
                <a:cubicBezTo>
                  <a:pt x="3202090" y="1575161"/>
                  <a:pt x="3197375" y="1576249"/>
                  <a:pt x="3191389" y="1577156"/>
                </a:cubicBezTo>
                <a:cubicBezTo>
                  <a:pt x="3185403" y="1578063"/>
                  <a:pt x="3177876" y="1578516"/>
                  <a:pt x="3168806" y="1578516"/>
                </a:cubicBezTo>
                <a:cubicBezTo>
                  <a:pt x="3159737" y="1578516"/>
                  <a:pt x="3152210" y="1578063"/>
                  <a:pt x="3146224" y="1577156"/>
                </a:cubicBezTo>
                <a:cubicBezTo>
                  <a:pt x="3140238" y="1576249"/>
                  <a:pt x="3135432" y="1575161"/>
                  <a:pt x="3131804" y="1573891"/>
                </a:cubicBezTo>
                <a:cubicBezTo>
                  <a:pt x="3128177" y="1572621"/>
                  <a:pt x="3125637" y="1570898"/>
                  <a:pt x="3124186" y="1568721"/>
                </a:cubicBezTo>
                <a:cubicBezTo>
                  <a:pt x="3122735" y="1566545"/>
                  <a:pt x="3122009" y="1564005"/>
                  <a:pt x="3122009" y="1561103"/>
                </a:cubicBezTo>
                <a:lnTo>
                  <a:pt x="3122009" y="909208"/>
                </a:lnTo>
                <a:cubicBezTo>
                  <a:pt x="3122009" y="895060"/>
                  <a:pt x="3125728" y="885175"/>
                  <a:pt x="3133164" y="879552"/>
                </a:cubicBezTo>
                <a:cubicBezTo>
                  <a:pt x="3140601" y="873929"/>
                  <a:pt x="3148491" y="871117"/>
                  <a:pt x="3156835" y="871117"/>
                </a:cubicBezTo>
                <a:close/>
                <a:moveTo>
                  <a:pt x="2613910" y="871117"/>
                </a:moveTo>
                <a:lnTo>
                  <a:pt x="2948020" y="871117"/>
                </a:lnTo>
                <a:cubicBezTo>
                  <a:pt x="2950922" y="871117"/>
                  <a:pt x="2953552" y="871843"/>
                  <a:pt x="2955910" y="873294"/>
                </a:cubicBezTo>
                <a:cubicBezTo>
                  <a:pt x="2958268" y="874745"/>
                  <a:pt x="2960173" y="877103"/>
                  <a:pt x="2961624" y="880368"/>
                </a:cubicBezTo>
                <a:cubicBezTo>
                  <a:pt x="2963075" y="883633"/>
                  <a:pt x="2964254" y="887714"/>
                  <a:pt x="2965161" y="892611"/>
                </a:cubicBezTo>
                <a:cubicBezTo>
                  <a:pt x="2966068" y="897509"/>
                  <a:pt x="2966521" y="903585"/>
                  <a:pt x="2966521" y="910841"/>
                </a:cubicBezTo>
                <a:cubicBezTo>
                  <a:pt x="2966521" y="917370"/>
                  <a:pt x="2966068" y="923084"/>
                  <a:pt x="2965161" y="927981"/>
                </a:cubicBezTo>
                <a:cubicBezTo>
                  <a:pt x="2964254" y="932879"/>
                  <a:pt x="2963075" y="936869"/>
                  <a:pt x="2961624" y="939953"/>
                </a:cubicBezTo>
                <a:cubicBezTo>
                  <a:pt x="2960173" y="943036"/>
                  <a:pt x="2958268" y="945304"/>
                  <a:pt x="2955910" y="946755"/>
                </a:cubicBezTo>
                <a:cubicBezTo>
                  <a:pt x="2953552" y="948206"/>
                  <a:pt x="2950922" y="948931"/>
                  <a:pt x="2948020" y="948931"/>
                </a:cubicBezTo>
                <a:lnTo>
                  <a:pt x="2672679" y="948931"/>
                </a:lnTo>
                <a:lnTo>
                  <a:pt x="2672679" y="1169857"/>
                </a:lnTo>
                <a:lnTo>
                  <a:pt x="2908841" y="1169857"/>
                </a:lnTo>
                <a:cubicBezTo>
                  <a:pt x="2911743" y="1169857"/>
                  <a:pt x="2914373" y="1170674"/>
                  <a:pt x="2916731" y="1172306"/>
                </a:cubicBezTo>
                <a:cubicBezTo>
                  <a:pt x="2919089" y="1173938"/>
                  <a:pt x="2921084" y="1176206"/>
                  <a:pt x="2922717" y="1179108"/>
                </a:cubicBezTo>
                <a:cubicBezTo>
                  <a:pt x="2924349" y="1182010"/>
                  <a:pt x="2925528" y="1186001"/>
                  <a:pt x="2926254" y="1191079"/>
                </a:cubicBezTo>
                <a:cubicBezTo>
                  <a:pt x="2926979" y="1196158"/>
                  <a:pt x="2927342" y="1202144"/>
                  <a:pt x="2927342" y="1209036"/>
                </a:cubicBezTo>
                <a:cubicBezTo>
                  <a:pt x="2927342" y="1215566"/>
                  <a:pt x="2926979" y="1221189"/>
                  <a:pt x="2926254" y="1225905"/>
                </a:cubicBezTo>
                <a:cubicBezTo>
                  <a:pt x="2925528" y="1230621"/>
                  <a:pt x="2924349" y="1234430"/>
                  <a:pt x="2922717" y="1237332"/>
                </a:cubicBezTo>
                <a:cubicBezTo>
                  <a:pt x="2921084" y="1240234"/>
                  <a:pt x="2919089" y="1242320"/>
                  <a:pt x="2916731" y="1243590"/>
                </a:cubicBezTo>
                <a:cubicBezTo>
                  <a:pt x="2914373" y="1244860"/>
                  <a:pt x="2911743" y="1245495"/>
                  <a:pt x="2908841" y="1245495"/>
                </a:cubicBezTo>
                <a:lnTo>
                  <a:pt x="2672679" y="1245495"/>
                </a:lnTo>
                <a:lnTo>
                  <a:pt x="2672679" y="1497437"/>
                </a:lnTo>
                <a:lnTo>
                  <a:pt x="2951829" y="1497437"/>
                </a:lnTo>
                <a:cubicBezTo>
                  <a:pt x="2954731" y="1497437"/>
                  <a:pt x="2957361" y="1498163"/>
                  <a:pt x="2959719" y="1499614"/>
                </a:cubicBezTo>
                <a:cubicBezTo>
                  <a:pt x="2962077" y="1501065"/>
                  <a:pt x="2964163" y="1503332"/>
                  <a:pt x="2965977" y="1506416"/>
                </a:cubicBezTo>
                <a:cubicBezTo>
                  <a:pt x="2967791" y="1509499"/>
                  <a:pt x="2969061" y="1513490"/>
                  <a:pt x="2969786" y="1518387"/>
                </a:cubicBezTo>
                <a:cubicBezTo>
                  <a:pt x="2970511" y="1523285"/>
                  <a:pt x="2970875" y="1529361"/>
                  <a:pt x="2970875" y="1536616"/>
                </a:cubicBezTo>
                <a:cubicBezTo>
                  <a:pt x="2970875" y="1543146"/>
                  <a:pt x="2970511" y="1548860"/>
                  <a:pt x="2969786" y="1553757"/>
                </a:cubicBezTo>
                <a:cubicBezTo>
                  <a:pt x="2969061" y="1558655"/>
                  <a:pt x="2967791" y="1562736"/>
                  <a:pt x="2965977" y="1566001"/>
                </a:cubicBezTo>
                <a:cubicBezTo>
                  <a:pt x="2964163" y="1569266"/>
                  <a:pt x="2962077" y="1571624"/>
                  <a:pt x="2959719" y="1573075"/>
                </a:cubicBezTo>
                <a:cubicBezTo>
                  <a:pt x="2957361" y="1574526"/>
                  <a:pt x="2954731" y="1575251"/>
                  <a:pt x="2951829" y="1575251"/>
                </a:cubicBezTo>
                <a:lnTo>
                  <a:pt x="2613910" y="1575251"/>
                </a:lnTo>
                <a:cubicBezTo>
                  <a:pt x="2605566" y="1575251"/>
                  <a:pt x="2597676" y="1572440"/>
                  <a:pt x="2590239" y="1566817"/>
                </a:cubicBezTo>
                <a:cubicBezTo>
                  <a:pt x="2582803" y="1561194"/>
                  <a:pt x="2579084" y="1551308"/>
                  <a:pt x="2579084" y="1537161"/>
                </a:cubicBezTo>
                <a:lnTo>
                  <a:pt x="2579084" y="909208"/>
                </a:lnTo>
                <a:cubicBezTo>
                  <a:pt x="2579084" y="895060"/>
                  <a:pt x="2582803" y="885175"/>
                  <a:pt x="2590239" y="879552"/>
                </a:cubicBezTo>
                <a:cubicBezTo>
                  <a:pt x="2597676" y="873929"/>
                  <a:pt x="2605566" y="871117"/>
                  <a:pt x="2613910" y="871117"/>
                </a:cubicBezTo>
                <a:close/>
                <a:moveTo>
                  <a:pt x="1137535" y="871117"/>
                </a:moveTo>
                <a:lnTo>
                  <a:pt x="1471645" y="871117"/>
                </a:lnTo>
                <a:cubicBezTo>
                  <a:pt x="1474547" y="871117"/>
                  <a:pt x="1477177" y="871843"/>
                  <a:pt x="1479535" y="873294"/>
                </a:cubicBezTo>
                <a:cubicBezTo>
                  <a:pt x="1481893" y="874745"/>
                  <a:pt x="1483798" y="877103"/>
                  <a:pt x="1485249" y="880368"/>
                </a:cubicBezTo>
                <a:cubicBezTo>
                  <a:pt x="1486700" y="883633"/>
                  <a:pt x="1487879" y="887714"/>
                  <a:pt x="1488786" y="892611"/>
                </a:cubicBezTo>
                <a:cubicBezTo>
                  <a:pt x="1489693" y="897509"/>
                  <a:pt x="1490146" y="903585"/>
                  <a:pt x="1490146" y="910841"/>
                </a:cubicBezTo>
                <a:cubicBezTo>
                  <a:pt x="1490146" y="917370"/>
                  <a:pt x="1489693" y="923084"/>
                  <a:pt x="1488786" y="927981"/>
                </a:cubicBezTo>
                <a:cubicBezTo>
                  <a:pt x="1487879" y="932879"/>
                  <a:pt x="1486700" y="936869"/>
                  <a:pt x="1485249" y="939953"/>
                </a:cubicBezTo>
                <a:cubicBezTo>
                  <a:pt x="1483798" y="943036"/>
                  <a:pt x="1481893" y="945304"/>
                  <a:pt x="1479535" y="946755"/>
                </a:cubicBezTo>
                <a:cubicBezTo>
                  <a:pt x="1477177" y="948206"/>
                  <a:pt x="1474547" y="948931"/>
                  <a:pt x="1471645" y="948931"/>
                </a:cubicBezTo>
                <a:lnTo>
                  <a:pt x="1196304" y="948931"/>
                </a:lnTo>
                <a:lnTo>
                  <a:pt x="1196304" y="1169857"/>
                </a:lnTo>
                <a:lnTo>
                  <a:pt x="1432466" y="1169857"/>
                </a:lnTo>
                <a:cubicBezTo>
                  <a:pt x="1435368" y="1169857"/>
                  <a:pt x="1437998" y="1170674"/>
                  <a:pt x="1440356" y="1172306"/>
                </a:cubicBezTo>
                <a:cubicBezTo>
                  <a:pt x="1442714" y="1173938"/>
                  <a:pt x="1444709" y="1176206"/>
                  <a:pt x="1446342" y="1179108"/>
                </a:cubicBezTo>
                <a:cubicBezTo>
                  <a:pt x="1447974" y="1182010"/>
                  <a:pt x="1449153" y="1186001"/>
                  <a:pt x="1449879" y="1191079"/>
                </a:cubicBezTo>
                <a:cubicBezTo>
                  <a:pt x="1450604" y="1196158"/>
                  <a:pt x="1450967" y="1202144"/>
                  <a:pt x="1450967" y="1209036"/>
                </a:cubicBezTo>
                <a:cubicBezTo>
                  <a:pt x="1450967" y="1215566"/>
                  <a:pt x="1450604" y="1221189"/>
                  <a:pt x="1449879" y="1225905"/>
                </a:cubicBezTo>
                <a:cubicBezTo>
                  <a:pt x="1449153" y="1230621"/>
                  <a:pt x="1447974" y="1234430"/>
                  <a:pt x="1446342" y="1237332"/>
                </a:cubicBezTo>
                <a:cubicBezTo>
                  <a:pt x="1444709" y="1240234"/>
                  <a:pt x="1442714" y="1242320"/>
                  <a:pt x="1440356" y="1243590"/>
                </a:cubicBezTo>
                <a:cubicBezTo>
                  <a:pt x="1437998" y="1244860"/>
                  <a:pt x="1435368" y="1245495"/>
                  <a:pt x="1432466" y="1245495"/>
                </a:cubicBezTo>
                <a:lnTo>
                  <a:pt x="1196304" y="1245495"/>
                </a:lnTo>
                <a:lnTo>
                  <a:pt x="1196304" y="1497437"/>
                </a:lnTo>
                <a:lnTo>
                  <a:pt x="1475454" y="1497437"/>
                </a:lnTo>
                <a:cubicBezTo>
                  <a:pt x="1478356" y="1497437"/>
                  <a:pt x="1480986" y="1498163"/>
                  <a:pt x="1483344" y="1499614"/>
                </a:cubicBezTo>
                <a:cubicBezTo>
                  <a:pt x="1485702" y="1501065"/>
                  <a:pt x="1487788" y="1503332"/>
                  <a:pt x="1489602" y="1506416"/>
                </a:cubicBezTo>
                <a:cubicBezTo>
                  <a:pt x="1491416" y="1509499"/>
                  <a:pt x="1492685" y="1513490"/>
                  <a:pt x="1493411" y="1518387"/>
                </a:cubicBezTo>
                <a:cubicBezTo>
                  <a:pt x="1494137" y="1523285"/>
                  <a:pt x="1494499" y="1529361"/>
                  <a:pt x="1494499" y="1536616"/>
                </a:cubicBezTo>
                <a:cubicBezTo>
                  <a:pt x="1494499" y="1543146"/>
                  <a:pt x="1494137" y="1548860"/>
                  <a:pt x="1493411" y="1553757"/>
                </a:cubicBezTo>
                <a:cubicBezTo>
                  <a:pt x="1492685" y="1558655"/>
                  <a:pt x="1491416" y="1562736"/>
                  <a:pt x="1489602" y="1566001"/>
                </a:cubicBezTo>
                <a:cubicBezTo>
                  <a:pt x="1487788" y="1569266"/>
                  <a:pt x="1485702" y="1571624"/>
                  <a:pt x="1483344" y="1573075"/>
                </a:cubicBezTo>
                <a:cubicBezTo>
                  <a:pt x="1480986" y="1574526"/>
                  <a:pt x="1478356" y="1575251"/>
                  <a:pt x="1475454" y="1575251"/>
                </a:cubicBezTo>
                <a:lnTo>
                  <a:pt x="1137535" y="1575251"/>
                </a:lnTo>
                <a:cubicBezTo>
                  <a:pt x="1129191" y="1575251"/>
                  <a:pt x="1121301" y="1572440"/>
                  <a:pt x="1113864" y="1566817"/>
                </a:cubicBezTo>
                <a:cubicBezTo>
                  <a:pt x="1106428" y="1561194"/>
                  <a:pt x="1102709" y="1551308"/>
                  <a:pt x="1102709" y="1537161"/>
                </a:cubicBezTo>
                <a:lnTo>
                  <a:pt x="1102709" y="909208"/>
                </a:lnTo>
                <a:cubicBezTo>
                  <a:pt x="1102709" y="895060"/>
                  <a:pt x="1106428" y="885175"/>
                  <a:pt x="1113864" y="879552"/>
                </a:cubicBezTo>
                <a:cubicBezTo>
                  <a:pt x="1121301" y="873929"/>
                  <a:pt x="1129191" y="871117"/>
                  <a:pt x="1137535" y="871117"/>
                </a:cubicBezTo>
                <a:close/>
                <a:moveTo>
                  <a:pt x="492853" y="871117"/>
                </a:moveTo>
                <a:lnTo>
                  <a:pt x="982591" y="871117"/>
                </a:lnTo>
                <a:cubicBezTo>
                  <a:pt x="985493" y="871117"/>
                  <a:pt x="988123" y="871843"/>
                  <a:pt x="990481" y="873294"/>
                </a:cubicBezTo>
                <a:cubicBezTo>
                  <a:pt x="992839" y="874745"/>
                  <a:pt x="994834" y="877103"/>
                  <a:pt x="996467" y="880368"/>
                </a:cubicBezTo>
                <a:cubicBezTo>
                  <a:pt x="998099" y="883633"/>
                  <a:pt x="999278" y="887895"/>
                  <a:pt x="1000004" y="893156"/>
                </a:cubicBezTo>
                <a:cubicBezTo>
                  <a:pt x="1000729" y="898416"/>
                  <a:pt x="1001092" y="904492"/>
                  <a:pt x="1001092" y="911385"/>
                </a:cubicBezTo>
                <a:cubicBezTo>
                  <a:pt x="1001092" y="918277"/>
                  <a:pt x="1000729" y="924263"/>
                  <a:pt x="1000004" y="929342"/>
                </a:cubicBezTo>
                <a:cubicBezTo>
                  <a:pt x="999278" y="934421"/>
                  <a:pt x="998099" y="938502"/>
                  <a:pt x="996467" y="941585"/>
                </a:cubicBezTo>
                <a:cubicBezTo>
                  <a:pt x="994834" y="944669"/>
                  <a:pt x="992839" y="946936"/>
                  <a:pt x="990481" y="948387"/>
                </a:cubicBezTo>
                <a:cubicBezTo>
                  <a:pt x="988123" y="949838"/>
                  <a:pt x="985493" y="950564"/>
                  <a:pt x="982591" y="950564"/>
                </a:cubicBezTo>
                <a:lnTo>
                  <a:pt x="784519" y="950564"/>
                </a:lnTo>
                <a:lnTo>
                  <a:pt x="784519" y="1561103"/>
                </a:lnTo>
                <a:cubicBezTo>
                  <a:pt x="784519" y="1564005"/>
                  <a:pt x="783794" y="1566545"/>
                  <a:pt x="782343" y="1568721"/>
                </a:cubicBezTo>
                <a:cubicBezTo>
                  <a:pt x="780892" y="1570898"/>
                  <a:pt x="778352" y="1572621"/>
                  <a:pt x="774725" y="1573891"/>
                </a:cubicBezTo>
                <a:cubicBezTo>
                  <a:pt x="771097" y="1575161"/>
                  <a:pt x="766290" y="1576249"/>
                  <a:pt x="760304" y="1577156"/>
                </a:cubicBezTo>
                <a:cubicBezTo>
                  <a:pt x="754319" y="1578063"/>
                  <a:pt x="746791" y="1578516"/>
                  <a:pt x="737722" y="1578516"/>
                </a:cubicBezTo>
                <a:cubicBezTo>
                  <a:pt x="729016" y="1578516"/>
                  <a:pt x="721579" y="1578063"/>
                  <a:pt x="715412" y="1577156"/>
                </a:cubicBezTo>
                <a:cubicBezTo>
                  <a:pt x="709245" y="1576249"/>
                  <a:pt x="704347" y="1575161"/>
                  <a:pt x="700720" y="1573891"/>
                </a:cubicBezTo>
                <a:cubicBezTo>
                  <a:pt x="697092" y="1572621"/>
                  <a:pt x="694553" y="1570898"/>
                  <a:pt x="693102" y="1568721"/>
                </a:cubicBezTo>
                <a:cubicBezTo>
                  <a:pt x="691651" y="1566545"/>
                  <a:pt x="690925" y="1564005"/>
                  <a:pt x="690925" y="1561103"/>
                </a:cubicBezTo>
                <a:lnTo>
                  <a:pt x="690925" y="950564"/>
                </a:lnTo>
                <a:lnTo>
                  <a:pt x="492853" y="950564"/>
                </a:lnTo>
                <a:cubicBezTo>
                  <a:pt x="489951" y="950564"/>
                  <a:pt x="487321" y="949838"/>
                  <a:pt x="484963" y="948387"/>
                </a:cubicBezTo>
                <a:cubicBezTo>
                  <a:pt x="482605" y="946936"/>
                  <a:pt x="480701" y="944669"/>
                  <a:pt x="479250" y="941585"/>
                </a:cubicBezTo>
                <a:cubicBezTo>
                  <a:pt x="477798" y="938502"/>
                  <a:pt x="476619" y="934421"/>
                  <a:pt x="475713" y="929342"/>
                </a:cubicBezTo>
                <a:cubicBezTo>
                  <a:pt x="474806" y="924263"/>
                  <a:pt x="474352" y="918277"/>
                  <a:pt x="474352" y="911385"/>
                </a:cubicBezTo>
                <a:cubicBezTo>
                  <a:pt x="474352" y="904492"/>
                  <a:pt x="474806" y="898416"/>
                  <a:pt x="475713" y="893156"/>
                </a:cubicBezTo>
                <a:cubicBezTo>
                  <a:pt x="476619" y="887895"/>
                  <a:pt x="477798" y="883633"/>
                  <a:pt x="479250" y="880368"/>
                </a:cubicBezTo>
                <a:cubicBezTo>
                  <a:pt x="480701" y="877103"/>
                  <a:pt x="482605" y="874745"/>
                  <a:pt x="484963" y="873294"/>
                </a:cubicBezTo>
                <a:cubicBezTo>
                  <a:pt x="487321" y="871843"/>
                  <a:pt x="489951" y="871117"/>
                  <a:pt x="492853" y="871117"/>
                </a:cubicBezTo>
                <a:close/>
                <a:moveTo>
                  <a:pt x="6407306" y="867852"/>
                </a:moveTo>
                <a:cubicBezTo>
                  <a:pt x="6398962" y="867852"/>
                  <a:pt x="6391798" y="868306"/>
                  <a:pt x="6385812" y="869213"/>
                </a:cubicBezTo>
                <a:cubicBezTo>
                  <a:pt x="6379826" y="870120"/>
                  <a:pt x="6374929" y="871208"/>
                  <a:pt x="6371120" y="872478"/>
                </a:cubicBezTo>
                <a:cubicBezTo>
                  <a:pt x="6367311" y="873747"/>
                  <a:pt x="6364590" y="875471"/>
                  <a:pt x="6362958" y="877647"/>
                </a:cubicBezTo>
                <a:cubicBezTo>
                  <a:pt x="6361326" y="879824"/>
                  <a:pt x="6360509" y="882363"/>
                  <a:pt x="6360509" y="885265"/>
                </a:cubicBezTo>
                <a:lnTo>
                  <a:pt x="6360509" y="1561103"/>
                </a:lnTo>
                <a:cubicBezTo>
                  <a:pt x="6360509" y="1564005"/>
                  <a:pt x="6361234" y="1566545"/>
                  <a:pt x="6362686" y="1568721"/>
                </a:cubicBezTo>
                <a:cubicBezTo>
                  <a:pt x="6364136" y="1570898"/>
                  <a:pt x="6366676" y="1572621"/>
                  <a:pt x="6370304" y="1573891"/>
                </a:cubicBezTo>
                <a:cubicBezTo>
                  <a:pt x="6373932" y="1575161"/>
                  <a:pt x="6378829" y="1576249"/>
                  <a:pt x="6384996" y="1577156"/>
                </a:cubicBezTo>
                <a:cubicBezTo>
                  <a:pt x="6391163" y="1578063"/>
                  <a:pt x="6398600" y="1578516"/>
                  <a:pt x="6407306" y="1578516"/>
                </a:cubicBezTo>
                <a:cubicBezTo>
                  <a:pt x="6416376" y="1578516"/>
                  <a:pt x="6423903" y="1578063"/>
                  <a:pt x="6429888" y="1577156"/>
                </a:cubicBezTo>
                <a:cubicBezTo>
                  <a:pt x="6435874" y="1576249"/>
                  <a:pt x="6440681" y="1575161"/>
                  <a:pt x="6444308" y="1573891"/>
                </a:cubicBezTo>
                <a:cubicBezTo>
                  <a:pt x="6447936" y="1572621"/>
                  <a:pt x="6450476" y="1570898"/>
                  <a:pt x="6451926" y="1568721"/>
                </a:cubicBezTo>
                <a:cubicBezTo>
                  <a:pt x="6453378" y="1566545"/>
                  <a:pt x="6454104" y="1564005"/>
                  <a:pt x="6454104" y="1561103"/>
                </a:cubicBezTo>
                <a:lnTo>
                  <a:pt x="6454104" y="885265"/>
                </a:lnTo>
                <a:cubicBezTo>
                  <a:pt x="6454104" y="882363"/>
                  <a:pt x="6453378" y="879824"/>
                  <a:pt x="6451926" y="877647"/>
                </a:cubicBezTo>
                <a:cubicBezTo>
                  <a:pt x="6450476" y="875471"/>
                  <a:pt x="6447936" y="873747"/>
                  <a:pt x="6444308" y="872478"/>
                </a:cubicBezTo>
                <a:cubicBezTo>
                  <a:pt x="6440681" y="871208"/>
                  <a:pt x="6435874" y="870120"/>
                  <a:pt x="6429888" y="869213"/>
                </a:cubicBezTo>
                <a:cubicBezTo>
                  <a:pt x="6423903" y="868306"/>
                  <a:pt x="6416376" y="867852"/>
                  <a:pt x="6407306" y="867852"/>
                </a:cubicBezTo>
                <a:close/>
                <a:moveTo>
                  <a:pt x="2159157" y="867852"/>
                </a:moveTo>
                <a:cubicBezTo>
                  <a:pt x="2168226" y="867852"/>
                  <a:pt x="2175753" y="868306"/>
                  <a:pt x="2181739" y="869213"/>
                </a:cubicBezTo>
                <a:cubicBezTo>
                  <a:pt x="2187725" y="870120"/>
                  <a:pt x="2192531" y="871208"/>
                  <a:pt x="2196159" y="872478"/>
                </a:cubicBezTo>
                <a:cubicBezTo>
                  <a:pt x="2199786" y="873747"/>
                  <a:pt x="2202326" y="875471"/>
                  <a:pt x="2203777" y="877647"/>
                </a:cubicBezTo>
                <a:cubicBezTo>
                  <a:pt x="2205228" y="879824"/>
                  <a:pt x="2205954" y="882363"/>
                  <a:pt x="2205954" y="885265"/>
                </a:cubicBezTo>
                <a:lnTo>
                  <a:pt x="2205954" y="1494172"/>
                </a:lnTo>
                <a:lnTo>
                  <a:pt x="2458441" y="1494172"/>
                </a:lnTo>
                <a:cubicBezTo>
                  <a:pt x="2461705" y="1494172"/>
                  <a:pt x="2464517" y="1494989"/>
                  <a:pt x="2466875" y="1496621"/>
                </a:cubicBezTo>
                <a:cubicBezTo>
                  <a:pt x="2469233" y="1498254"/>
                  <a:pt x="2471228" y="1500611"/>
                  <a:pt x="2472860" y="1503695"/>
                </a:cubicBezTo>
                <a:cubicBezTo>
                  <a:pt x="2474493" y="1506779"/>
                  <a:pt x="2475672" y="1510860"/>
                  <a:pt x="2476398" y="1515939"/>
                </a:cubicBezTo>
                <a:cubicBezTo>
                  <a:pt x="2477123" y="1521017"/>
                  <a:pt x="2477486" y="1527184"/>
                  <a:pt x="2477486" y="1534440"/>
                </a:cubicBezTo>
                <a:cubicBezTo>
                  <a:pt x="2477486" y="1541695"/>
                  <a:pt x="2477123" y="1547771"/>
                  <a:pt x="2476398" y="1552669"/>
                </a:cubicBezTo>
                <a:cubicBezTo>
                  <a:pt x="2475672" y="1557566"/>
                  <a:pt x="2474493" y="1561738"/>
                  <a:pt x="2472860" y="1565184"/>
                </a:cubicBezTo>
                <a:cubicBezTo>
                  <a:pt x="2471228" y="1568631"/>
                  <a:pt x="2469233" y="1571170"/>
                  <a:pt x="2466875" y="1572803"/>
                </a:cubicBezTo>
                <a:cubicBezTo>
                  <a:pt x="2464517" y="1574435"/>
                  <a:pt x="2461705" y="1575251"/>
                  <a:pt x="2458441" y="1575251"/>
                </a:cubicBezTo>
                <a:lnTo>
                  <a:pt x="2147185" y="1575251"/>
                </a:lnTo>
                <a:cubicBezTo>
                  <a:pt x="2138841" y="1575251"/>
                  <a:pt x="2130951" y="1572440"/>
                  <a:pt x="2123514" y="1566817"/>
                </a:cubicBezTo>
                <a:cubicBezTo>
                  <a:pt x="2116078" y="1561194"/>
                  <a:pt x="2112359" y="1551308"/>
                  <a:pt x="2112359" y="1537161"/>
                </a:cubicBezTo>
                <a:lnTo>
                  <a:pt x="2112359" y="885265"/>
                </a:lnTo>
                <a:cubicBezTo>
                  <a:pt x="2112359" y="882363"/>
                  <a:pt x="2113085" y="879824"/>
                  <a:pt x="2114536" y="877647"/>
                </a:cubicBezTo>
                <a:cubicBezTo>
                  <a:pt x="2115987" y="875471"/>
                  <a:pt x="2118526" y="873747"/>
                  <a:pt x="2122154" y="872478"/>
                </a:cubicBezTo>
                <a:cubicBezTo>
                  <a:pt x="2125782" y="871208"/>
                  <a:pt x="2130679" y="870120"/>
                  <a:pt x="2136846" y="869213"/>
                </a:cubicBezTo>
                <a:cubicBezTo>
                  <a:pt x="2143013" y="868306"/>
                  <a:pt x="2150450" y="867852"/>
                  <a:pt x="2159157" y="867852"/>
                </a:cubicBezTo>
                <a:close/>
                <a:moveTo>
                  <a:pt x="1692431" y="867852"/>
                </a:moveTo>
                <a:cubicBezTo>
                  <a:pt x="1701501" y="867852"/>
                  <a:pt x="1709028" y="868306"/>
                  <a:pt x="1715014" y="869213"/>
                </a:cubicBezTo>
                <a:cubicBezTo>
                  <a:pt x="1720999" y="870120"/>
                  <a:pt x="1725806" y="871208"/>
                  <a:pt x="1729434" y="872478"/>
                </a:cubicBezTo>
                <a:cubicBezTo>
                  <a:pt x="1733062" y="873747"/>
                  <a:pt x="1735601" y="875471"/>
                  <a:pt x="1737052" y="877647"/>
                </a:cubicBezTo>
                <a:cubicBezTo>
                  <a:pt x="1738503" y="879824"/>
                  <a:pt x="1739229" y="882363"/>
                  <a:pt x="1739229" y="885265"/>
                </a:cubicBezTo>
                <a:lnTo>
                  <a:pt x="1739229" y="1494172"/>
                </a:lnTo>
                <a:lnTo>
                  <a:pt x="1991716" y="1494172"/>
                </a:lnTo>
                <a:cubicBezTo>
                  <a:pt x="1994980" y="1494172"/>
                  <a:pt x="1997792" y="1494989"/>
                  <a:pt x="2000150" y="1496621"/>
                </a:cubicBezTo>
                <a:cubicBezTo>
                  <a:pt x="2002508" y="1498254"/>
                  <a:pt x="2004503" y="1500611"/>
                  <a:pt x="2006136" y="1503695"/>
                </a:cubicBezTo>
                <a:cubicBezTo>
                  <a:pt x="2007768" y="1506779"/>
                  <a:pt x="2008947" y="1510860"/>
                  <a:pt x="2009673" y="1515939"/>
                </a:cubicBezTo>
                <a:cubicBezTo>
                  <a:pt x="2010398" y="1521017"/>
                  <a:pt x="2010761" y="1527184"/>
                  <a:pt x="2010761" y="1534440"/>
                </a:cubicBezTo>
                <a:cubicBezTo>
                  <a:pt x="2010761" y="1541695"/>
                  <a:pt x="2010398" y="1547771"/>
                  <a:pt x="2009673" y="1552669"/>
                </a:cubicBezTo>
                <a:cubicBezTo>
                  <a:pt x="2008947" y="1557566"/>
                  <a:pt x="2007768" y="1561738"/>
                  <a:pt x="2006136" y="1565184"/>
                </a:cubicBezTo>
                <a:cubicBezTo>
                  <a:pt x="2004503" y="1568631"/>
                  <a:pt x="2002508" y="1571170"/>
                  <a:pt x="2000150" y="1572803"/>
                </a:cubicBezTo>
                <a:cubicBezTo>
                  <a:pt x="1997792" y="1574435"/>
                  <a:pt x="1994980" y="1575251"/>
                  <a:pt x="1991716" y="1575251"/>
                </a:cubicBezTo>
                <a:lnTo>
                  <a:pt x="1680460" y="1575251"/>
                </a:lnTo>
                <a:cubicBezTo>
                  <a:pt x="1672116" y="1575251"/>
                  <a:pt x="1664226" y="1572440"/>
                  <a:pt x="1656789" y="1566817"/>
                </a:cubicBezTo>
                <a:cubicBezTo>
                  <a:pt x="1649353" y="1561194"/>
                  <a:pt x="1645634" y="1551308"/>
                  <a:pt x="1645634" y="1537161"/>
                </a:cubicBezTo>
                <a:lnTo>
                  <a:pt x="1645634" y="885265"/>
                </a:lnTo>
                <a:cubicBezTo>
                  <a:pt x="1645634" y="882363"/>
                  <a:pt x="1646360" y="879824"/>
                  <a:pt x="1647811" y="877647"/>
                </a:cubicBezTo>
                <a:cubicBezTo>
                  <a:pt x="1649262" y="875471"/>
                  <a:pt x="1651801" y="873747"/>
                  <a:pt x="1655429" y="872478"/>
                </a:cubicBezTo>
                <a:cubicBezTo>
                  <a:pt x="1659057" y="871208"/>
                  <a:pt x="1663954" y="870120"/>
                  <a:pt x="1670121" y="869213"/>
                </a:cubicBezTo>
                <a:cubicBezTo>
                  <a:pt x="1676288" y="868306"/>
                  <a:pt x="1683725" y="867852"/>
                  <a:pt x="1692431" y="867852"/>
                </a:cubicBezTo>
                <a:close/>
                <a:moveTo>
                  <a:pt x="7346440" y="860779"/>
                </a:moveTo>
                <a:cubicBezTo>
                  <a:pt x="7315967" y="860779"/>
                  <a:pt x="7287580" y="864860"/>
                  <a:pt x="7261280" y="873022"/>
                </a:cubicBezTo>
                <a:cubicBezTo>
                  <a:pt x="7234979" y="881184"/>
                  <a:pt x="7212306" y="893065"/>
                  <a:pt x="7193260" y="908664"/>
                </a:cubicBezTo>
                <a:cubicBezTo>
                  <a:pt x="7174215" y="924263"/>
                  <a:pt x="7159342" y="943580"/>
                  <a:pt x="7148640" y="966616"/>
                </a:cubicBezTo>
                <a:cubicBezTo>
                  <a:pt x="7137938" y="989652"/>
                  <a:pt x="7132588" y="1015862"/>
                  <a:pt x="7132588" y="1045246"/>
                </a:cubicBezTo>
                <a:cubicBezTo>
                  <a:pt x="7132588" y="1073905"/>
                  <a:pt x="7137213" y="1098483"/>
                  <a:pt x="7146464" y="1118979"/>
                </a:cubicBezTo>
                <a:cubicBezTo>
                  <a:pt x="7155714" y="1139475"/>
                  <a:pt x="7167776" y="1157342"/>
                  <a:pt x="7182650" y="1172578"/>
                </a:cubicBezTo>
                <a:cubicBezTo>
                  <a:pt x="7197523" y="1187814"/>
                  <a:pt x="7214392" y="1201055"/>
                  <a:pt x="7233256" y="1212301"/>
                </a:cubicBezTo>
                <a:cubicBezTo>
                  <a:pt x="7252120" y="1223547"/>
                  <a:pt x="7271528" y="1233795"/>
                  <a:pt x="7291480" y="1243046"/>
                </a:cubicBezTo>
                <a:cubicBezTo>
                  <a:pt x="7311432" y="1252296"/>
                  <a:pt x="7330931" y="1261366"/>
                  <a:pt x="7349976" y="1270254"/>
                </a:cubicBezTo>
                <a:cubicBezTo>
                  <a:pt x="7369022" y="1279141"/>
                  <a:pt x="7385982" y="1288936"/>
                  <a:pt x="7400855" y="1299638"/>
                </a:cubicBezTo>
                <a:cubicBezTo>
                  <a:pt x="7415728" y="1310339"/>
                  <a:pt x="7427700" y="1322764"/>
                  <a:pt x="7436769" y="1336912"/>
                </a:cubicBezTo>
                <a:cubicBezTo>
                  <a:pt x="7445838" y="1351060"/>
                  <a:pt x="7450373" y="1368110"/>
                  <a:pt x="7450373" y="1388063"/>
                </a:cubicBezTo>
                <a:cubicBezTo>
                  <a:pt x="7450373" y="1406564"/>
                  <a:pt x="7447108" y="1423070"/>
                  <a:pt x="7440578" y="1437581"/>
                </a:cubicBezTo>
                <a:cubicBezTo>
                  <a:pt x="7434048" y="1452091"/>
                  <a:pt x="7424707" y="1464335"/>
                  <a:pt x="7412554" y="1474311"/>
                </a:cubicBezTo>
                <a:cubicBezTo>
                  <a:pt x="7400402" y="1484287"/>
                  <a:pt x="7385890" y="1491996"/>
                  <a:pt x="7369022" y="1497437"/>
                </a:cubicBezTo>
                <a:cubicBezTo>
                  <a:pt x="7352153" y="1502879"/>
                  <a:pt x="7333562" y="1505600"/>
                  <a:pt x="7313246" y="1505600"/>
                </a:cubicBezTo>
                <a:cubicBezTo>
                  <a:pt x="7286402" y="1505600"/>
                  <a:pt x="7262730" y="1502425"/>
                  <a:pt x="7242234" y="1496077"/>
                </a:cubicBezTo>
                <a:cubicBezTo>
                  <a:pt x="7221738" y="1489728"/>
                  <a:pt x="7204234" y="1482927"/>
                  <a:pt x="7189724" y="1475671"/>
                </a:cubicBezTo>
                <a:cubicBezTo>
                  <a:pt x="7175213" y="1468416"/>
                  <a:pt x="7163332" y="1461705"/>
                  <a:pt x="7154082" y="1455538"/>
                </a:cubicBezTo>
                <a:cubicBezTo>
                  <a:pt x="7144831" y="1449370"/>
                  <a:pt x="7137666" y="1446287"/>
                  <a:pt x="7132588" y="1446287"/>
                </a:cubicBezTo>
                <a:cubicBezTo>
                  <a:pt x="7129686" y="1446287"/>
                  <a:pt x="7127146" y="1446922"/>
                  <a:pt x="7124970" y="1448191"/>
                </a:cubicBezTo>
                <a:cubicBezTo>
                  <a:pt x="7122793" y="1449461"/>
                  <a:pt x="7120979" y="1451728"/>
                  <a:pt x="7119528" y="1454993"/>
                </a:cubicBezTo>
                <a:cubicBezTo>
                  <a:pt x="7118077" y="1458258"/>
                  <a:pt x="7116988" y="1462521"/>
                  <a:pt x="7116263" y="1467781"/>
                </a:cubicBezTo>
                <a:cubicBezTo>
                  <a:pt x="7115538" y="1473041"/>
                  <a:pt x="7115174" y="1479662"/>
                  <a:pt x="7115174" y="1487643"/>
                </a:cubicBezTo>
                <a:cubicBezTo>
                  <a:pt x="7115174" y="1498888"/>
                  <a:pt x="7116172" y="1507867"/>
                  <a:pt x="7118168" y="1514578"/>
                </a:cubicBezTo>
                <a:cubicBezTo>
                  <a:pt x="7120162" y="1521289"/>
                  <a:pt x="7123246" y="1526822"/>
                  <a:pt x="7127418" y="1531175"/>
                </a:cubicBezTo>
                <a:cubicBezTo>
                  <a:pt x="7131590" y="1535528"/>
                  <a:pt x="7139026" y="1540788"/>
                  <a:pt x="7149728" y="1546955"/>
                </a:cubicBezTo>
                <a:cubicBezTo>
                  <a:pt x="7160430" y="1553122"/>
                  <a:pt x="7173671" y="1559108"/>
                  <a:pt x="7189452" y="1564912"/>
                </a:cubicBezTo>
                <a:cubicBezTo>
                  <a:pt x="7205232" y="1570717"/>
                  <a:pt x="7223189" y="1575614"/>
                  <a:pt x="7243322" y="1579604"/>
                </a:cubicBezTo>
                <a:cubicBezTo>
                  <a:pt x="7263456" y="1583595"/>
                  <a:pt x="7285313" y="1585590"/>
                  <a:pt x="7308893" y="1585590"/>
                </a:cubicBezTo>
                <a:cubicBezTo>
                  <a:pt x="7342630" y="1585590"/>
                  <a:pt x="7374100" y="1581056"/>
                  <a:pt x="7403304" y="1571986"/>
                </a:cubicBezTo>
                <a:cubicBezTo>
                  <a:pt x="7432506" y="1562917"/>
                  <a:pt x="7457900" y="1549404"/>
                  <a:pt x="7479485" y="1531447"/>
                </a:cubicBezTo>
                <a:cubicBezTo>
                  <a:pt x="7501070" y="1513490"/>
                  <a:pt x="7517938" y="1491633"/>
                  <a:pt x="7530091" y="1465876"/>
                </a:cubicBezTo>
                <a:cubicBezTo>
                  <a:pt x="7542244" y="1440120"/>
                  <a:pt x="7548320" y="1410736"/>
                  <a:pt x="7548320" y="1377724"/>
                </a:cubicBezTo>
                <a:cubicBezTo>
                  <a:pt x="7548320" y="1349791"/>
                  <a:pt x="7543695" y="1325576"/>
                  <a:pt x="7534444" y="1305079"/>
                </a:cubicBezTo>
                <a:cubicBezTo>
                  <a:pt x="7525194" y="1284583"/>
                  <a:pt x="7513041" y="1266807"/>
                  <a:pt x="7497986" y="1251752"/>
                </a:cubicBezTo>
                <a:cubicBezTo>
                  <a:pt x="7482931" y="1236697"/>
                  <a:pt x="7465790" y="1223638"/>
                  <a:pt x="7446564" y="1212573"/>
                </a:cubicBezTo>
                <a:cubicBezTo>
                  <a:pt x="7427337" y="1201509"/>
                  <a:pt x="7407748" y="1191351"/>
                  <a:pt x="7387795" y="1182101"/>
                </a:cubicBezTo>
                <a:cubicBezTo>
                  <a:pt x="7367843" y="1172850"/>
                  <a:pt x="7348254" y="1163690"/>
                  <a:pt x="7329026" y="1154621"/>
                </a:cubicBezTo>
                <a:cubicBezTo>
                  <a:pt x="7309800" y="1145552"/>
                  <a:pt x="7292659" y="1135576"/>
                  <a:pt x="7277604" y="1124693"/>
                </a:cubicBezTo>
                <a:cubicBezTo>
                  <a:pt x="7262550" y="1113810"/>
                  <a:pt x="7250488" y="1101294"/>
                  <a:pt x="7241418" y="1087146"/>
                </a:cubicBezTo>
                <a:cubicBezTo>
                  <a:pt x="7232349" y="1072998"/>
                  <a:pt x="7227814" y="1056129"/>
                  <a:pt x="7227814" y="1036540"/>
                </a:cubicBezTo>
                <a:cubicBezTo>
                  <a:pt x="7227814" y="1023117"/>
                  <a:pt x="7230172" y="1010420"/>
                  <a:pt x="7234888" y="998449"/>
                </a:cubicBezTo>
                <a:cubicBezTo>
                  <a:pt x="7239604" y="986478"/>
                  <a:pt x="7246678" y="976139"/>
                  <a:pt x="7256110" y="967432"/>
                </a:cubicBezTo>
                <a:cubicBezTo>
                  <a:pt x="7265542" y="958726"/>
                  <a:pt x="7277514" y="951743"/>
                  <a:pt x="7292024" y="946482"/>
                </a:cubicBezTo>
                <a:cubicBezTo>
                  <a:pt x="7306535" y="941222"/>
                  <a:pt x="7323585" y="938592"/>
                  <a:pt x="7343174" y="938592"/>
                </a:cubicBezTo>
                <a:cubicBezTo>
                  <a:pt x="7364215" y="938592"/>
                  <a:pt x="7383170" y="941222"/>
                  <a:pt x="7400038" y="946482"/>
                </a:cubicBezTo>
                <a:cubicBezTo>
                  <a:pt x="7416908" y="951743"/>
                  <a:pt x="7431509" y="957547"/>
                  <a:pt x="7443843" y="963895"/>
                </a:cubicBezTo>
                <a:cubicBezTo>
                  <a:pt x="7456177" y="970244"/>
                  <a:pt x="7466606" y="975957"/>
                  <a:pt x="7475132" y="981036"/>
                </a:cubicBezTo>
                <a:cubicBezTo>
                  <a:pt x="7483657" y="986115"/>
                  <a:pt x="7489914" y="988654"/>
                  <a:pt x="7493905" y="988654"/>
                </a:cubicBezTo>
                <a:cubicBezTo>
                  <a:pt x="7496444" y="988654"/>
                  <a:pt x="7498712" y="987838"/>
                  <a:pt x="7500707" y="986206"/>
                </a:cubicBezTo>
                <a:cubicBezTo>
                  <a:pt x="7502702" y="984573"/>
                  <a:pt x="7504244" y="982034"/>
                  <a:pt x="7505332" y="978588"/>
                </a:cubicBezTo>
                <a:cubicBezTo>
                  <a:pt x="7506420" y="975141"/>
                  <a:pt x="7507236" y="970879"/>
                  <a:pt x="7507781" y="965800"/>
                </a:cubicBezTo>
                <a:cubicBezTo>
                  <a:pt x="7508325" y="960721"/>
                  <a:pt x="7508597" y="954917"/>
                  <a:pt x="7508597" y="948387"/>
                </a:cubicBezTo>
                <a:cubicBezTo>
                  <a:pt x="7508597" y="941494"/>
                  <a:pt x="7508416" y="935871"/>
                  <a:pt x="7508053" y="931518"/>
                </a:cubicBezTo>
                <a:cubicBezTo>
                  <a:pt x="7507690" y="927165"/>
                  <a:pt x="7507146" y="923447"/>
                  <a:pt x="7506420" y="920363"/>
                </a:cubicBezTo>
                <a:cubicBezTo>
                  <a:pt x="7505695" y="917280"/>
                  <a:pt x="7504788" y="914740"/>
                  <a:pt x="7503700" y="912745"/>
                </a:cubicBezTo>
                <a:cubicBezTo>
                  <a:pt x="7502612" y="910750"/>
                  <a:pt x="7500344" y="908029"/>
                  <a:pt x="7496898" y="904583"/>
                </a:cubicBezTo>
                <a:cubicBezTo>
                  <a:pt x="7493452" y="901136"/>
                  <a:pt x="7486287" y="896602"/>
                  <a:pt x="7475404" y="890979"/>
                </a:cubicBezTo>
                <a:cubicBezTo>
                  <a:pt x="7464520" y="885356"/>
                  <a:pt x="7452096" y="880277"/>
                  <a:pt x="7438130" y="875743"/>
                </a:cubicBezTo>
                <a:cubicBezTo>
                  <a:pt x="7424162" y="871208"/>
                  <a:pt x="7409289" y="867580"/>
                  <a:pt x="7393509" y="864860"/>
                </a:cubicBezTo>
                <a:cubicBezTo>
                  <a:pt x="7377728" y="862139"/>
                  <a:pt x="7362038" y="860779"/>
                  <a:pt x="7346440" y="860779"/>
                </a:cubicBezTo>
                <a:close/>
                <a:moveTo>
                  <a:pt x="5299900" y="860779"/>
                </a:moveTo>
                <a:cubicBezTo>
                  <a:pt x="5246210" y="860779"/>
                  <a:pt x="5199231" y="869394"/>
                  <a:pt x="5158964" y="886626"/>
                </a:cubicBezTo>
                <a:cubicBezTo>
                  <a:pt x="5118696" y="903857"/>
                  <a:pt x="5085140" y="928344"/>
                  <a:pt x="5058296" y="960086"/>
                </a:cubicBezTo>
                <a:cubicBezTo>
                  <a:pt x="5031450" y="991829"/>
                  <a:pt x="5011317" y="1030373"/>
                  <a:pt x="4997894" y="1075719"/>
                </a:cubicBezTo>
                <a:cubicBezTo>
                  <a:pt x="4984472" y="1121065"/>
                  <a:pt x="4977761" y="1171490"/>
                  <a:pt x="4977761" y="1226993"/>
                </a:cubicBezTo>
                <a:cubicBezTo>
                  <a:pt x="4977761" y="1285036"/>
                  <a:pt x="4983928" y="1336368"/>
                  <a:pt x="4996262" y="1380989"/>
                </a:cubicBezTo>
                <a:cubicBezTo>
                  <a:pt x="5008596" y="1425609"/>
                  <a:pt x="5027370" y="1462974"/>
                  <a:pt x="5052582" y="1493084"/>
                </a:cubicBezTo>
                <a:cubicBezTo>
                  <a:pt x="5077794" y="1523194"/>
                  <a:pt x="5109718" y="1546139"/>
                  <a:pt x="5148353" y="1561919"/>
                </a:cubicBezTo>
                <a:cubicBezTo>
                  <a:pt x="5186988" y="1577700"/>
                  <a:pt x="5232787" y="1585590"/>
                  <a:pt x="5285752" y="1585590"/>
                </a:cubicBezTo>
                <a:cubicBezTo>
                  <a:pt x="5339441" y="1585590"/>
                  <a:pt x="5386420" y="1576974"/>
                  <a:pt x="5426687" y="1559743"/>
                </a:cubicBezTo>
                <a:cubicBezTo>
                  <a:pt x="5466954" y="1542511"/>
                  <a:pt x="5500420" y="1517843"/>
                  <a:pt x="5527083" y="1485738"/>
                </a:cubicBezTo>
                <a:cubicBezTo>
                  <a:pt x="5553746" y="1453633"/>
                  <a:pt x="5573790" y="1414726"/>
                  <a:pt x="5587212" y="1369017"/>
                </a:cubicBezTo>
                <a:cubicBezTo>
                  <a:pt x="5600634" y="1323308"/>
                  <a:pt x="5607346" y="1271977"/>
                  <a:pt x="5607346" y="1215022"/>
                </a:cubicBezTo>
                <a:cubicBezTo>
                  <a:pt x="5607346" y="1158067"/>
                  <a:pt x="5601088" y="1107552"/>
                  <a:pt x="5588572" y="1063475"/>
                </a:cubicBezTo>
                <a:cubicBezTo>
                  <a:pt x="5576057" y="1019399"/>
                  <a:pt x="5557012" y="982397"/>
                  <a:pt x="5531436" y="952468"/>
                </a:cubicBezTo>
                <a:cubicBezTo>
                  <a:pt x="5505861" y="922540"/>
                  <a:pt x="5473847" y="899776"/>
                  <a:pt x="5435394" y="884177"/>
                </a:cubicBezTo>
                <a:cubicBezTo>
                  <a:pt x="5396940" y="868578"/>
                  <a:pt x="5351776" y="860779"/>
                  <a:pt x="5299900" y="860779"/>
                </a:cubicBezTo>
                <a:close/>
                <a:moveTo>
                  <a:pt x="231265" y="860779"/>
                </a:moveTo>
                <a:cubicBezTo>
                  <a:pt x="246864" y="860779"/>
                  <a:pt x="262553" y="862139"/>
                  <a:pt x="278334" y="864860"/>
                </a:cubicBezTo>
                <a:cubicBezTo>
                  <a:pt x="294114" y="867580"/>
                  <a:pt x="308988" y="871208"/>
                  <a:pt x="322954" y="875743"/>
                </a:cubicBezTo>
                <a:cubicBezTo>
                  <a:pt x="336921" y="880277"/>
                  <a:pt x="349346" y="885356"/>
                  <a:pt x="360229" y="890979"/>
                </a:cubicBezTo>
                <a:cubicBezTo>
                  <a:pt x="371112" y="896602"/>
                  <a:pt x="378277" y="901136"/>
                  <a:pt x="381723" y="904583"/>
                </a:cubicBezTo>
                <a:cubicBezTo>
                  <a:pt x="385169" y="908029"/>
                  <a:pt x="387436" y="910750"/>
                  <a:pt x="388525" y="912745"/>
                </a:cubicBezTo>
                <a:cubicBezTo>
                  <a:pt x="389613" y="914740"/>
                  <a:pt x="390520" y="917280"/>
                  <a:pt x="391246" y="920363"/>
                </a:cubicBezTo>
                <a:cubicBezTo>
                  <a:pt x="391971" y="923447"/>
                  <a:pt x="392515" y="927165"/>
                  <a:pt x="392878" y="931518"/>
                </a:cubicBezTo>
                <a:cubicBezTo>
                  <a:pt x="393241" y="935871"/>
                  <a:pt x="393422" y="941494"/>
                  <a:pt x="393422" y="948387"/>
                </a:cubicBezTo>
                <a:cubicBezTo>
                  <a:pt x="393422" y="954917"/>
                  <a:pt x="393150" y="960721"/>
                  <a:pt x="392606" y="965800"/>
                </a:cubicBezTo>
                <a:cubicBezTo>
                  <a:pt x="392062" y="970879"/>
                  <a:pt x="391246" y="975141"/>
                  <a:pt x="390157" y="978588"/>
                </a:cubicBezTo>
                <a:cubicBezTo>
                  <a:pt x="389069" y="982034"/>
                  <a:pt x="387527" y="984573"/>
                  <a:pt x="385532" y="986206"/>
                </a:cubicBezTo>
                <a:cubicBezTo>
                  <a:pt x="383537" y="987838"/>
                  <a:pt x="381269" y="988654"/>
                  <a:pt x="378730" y="988654"/>
                </a:cubicBezTo>
                <a:cubicBezTo>
                  <a:pt x="374740" y="988654"/>
                  <a:pt x="368482" y="986115"/>
                  <a:pt x="359957" y="981036"/>
                </a:cubicBezTo>
                <a:cubicBezTo>
                  <a:pt x="351432" y="975957"/>
                  <a:pt x="341002" y="970244"/>
                  <a:pt x="328668" y="963895"/>
                </a:cubicBezTo>
                <a:cubicBezTo>
                  <a:pt x="316334" y="957547"/>
                  <a:pt x="301733" y="951743"/>
                  <a:pt x="284864" y="946482"/>
                </a:cubicBezTo>
                <a:cubicBezTo>
                  <a:pt x="267995" y="941222"/>
                  <a:pt x="249040" y="938592"/>
                  <a:pt x="228000" y="938592"/>
                </a:cubicBezTo>
                <a:cubicBezTo>
                  <a:pt x="208410" y="938592"/>
                  <a:pt x="191360" y="941222"/>
                  <a:pt x="176849" y="946482"/>
                </a:cubicBezTo>
                <a:cubicBezTo>
                  <a:pt x="162339" y="951743"/>
                  <a:pt x="150367" y="958726"/>
                  <a:pt x="140935" y="967432"/>
                </a:cubicBezTo>
                <a:cubicBezTo>
                  <a:pt x="131503" y="976139"/>
                  <a:pt x="124429" y="986478"/>
                  <a:pt x="119713" y="998449"/>
                </a:cubicBezTo>
                <a:cubicBezTo>
                  <a:pt x="114997" y="1010420"/>
                  <a:pt x="112639" y="1023117"/>
                  <a:pt x="112639" y="1036540"/>
                </a:cubicBezTo>
                <a:cubicBezTo>
                  <a:pt x="112639" y="1056129"/>
                  <a:pt x="117174" y="1072998"/>
                  <a:pt x="126243" y="1087146"/>
                </a:cubicBezTo>
                <a:cubicBezTo>
                  <a:pt x="135312" y="1101294"/>
                  <a:pt x="147374" y="1113810"/>
                  <a:pt x="162429" y="1124693"/>
                </a:cubicBezTo>
                <a:cubicBezTo>
                  <a:pt x="177484" y="1135576"/>
                  <a:pt x="194625" y="1145552"/>
                  <a:pt x="213852" y="1154621"/>
                </a:cubicBezTo>
                <a:cubicBezTo>
                  <a:pt x="233079" y="1163690"/>
                  <a:pt x="252668" y="1172850"/>
                  <a:pt x="272620" y="1182101"/>
                </a:cubicBezTo>
                <a:cubicBezTo>
                  <a:pt x="292573" y="1191351"/>
                  <a:pt x="312162" y="1201509"/>
                  <a:pt x="331389" y="1212573"/>
                </a:cubicBezTo>
                <a:cubicBezTo>
                  <a:pt x="350616" y="1223638"/>
                  <a:pt x="367756" y="1236697"/>
                  <a:pt x="382811" y="1251752"/>
                </a:cubicBezTo>
                <a:cubicBezTo>
                  <a:pt x="397866" y="1266807"/>
                  <a:pt x="410019" y="1284583"/>
                  <a:pt x="419270" y="1305079"/>
                </a:cubicBezTo>
                <a:cubicBezTo>
                  <a:pt x="428520" y="1325576"/>
                  <a:pt x="433145" y="1349791"/>
                  <a:pt x="433145" y="1377724"/>
                </a:cubicBezTo>
                <a:cubicBezTo>
                  <a:pt x="433145" y="1410736"/>
                  <a:pt x="427069" y="1440120"/>
                  <a:pt x="414916" y="1465876"/>
                </a:cubicBezTo>
                <a:cubicBezTo>
                  <a:pt x="402764" y="1491633"/>
                  <a:pt x="385895" y="1513490"/>
                  <a:pt x="364310" y="1531447"/>
                </a:cubicBezTo>
                <a:cubicBezTo>
                  <a:pt x="342725" y="1549404"/>
                  <a:pt x="317332" y="1562917"/>
                  <a:pt x="288129" y="1571986"/>
                </a:cubicBezTo>
                <a:cubicBezTo>
                  <a:pt x="258926" y="1581056"/>
                  <a:pt x="227456" y="1585590"/>
                  <a:pt x="193718" y="1585590"/>
                </a:cubicBezTo>
                <a:cubicBezTo>
                  <a:pt x="170138" y="1585590"/>
                  <a:pt x="148281" y="1583595"/>
                  <a:pt x="128148" y="1579604"/>
                </a:cubicBezTo>
                <a:cubicBezTo>
                  <a:pt x="108014" y="1575614"/>
                  <a:pt x="90057" y="1570717"/>
                  <a:pt x="74277" y="1564912"/>
                </a:cubicBezTo>
                <a:cubicBezTo>
                  <a:pt x="58496" y="1559108"/>
                  <a:pt x="45256" y="1553122"/>
                  <a:pt x="34554" y="1546955"/>
                </a:cubicBezTo>
                <a:cubicBezTo>
                  <a:pt x="23852" y="1540788"/>
                  <a:pt x="16415" y="1535528"/>
                  <a:pt x="12243" y="1531175"/>
                </a:cubicBezTo>
                <a:cubicBezTo>
                  <a:pt x="8071" y="1526822"/>
                  <a:pt x="4988" y="1521289"/>
                  <a:pt x="2993" y="1514578"/>
                </a:cubicBezTo>
                <a:cubicBezTo>
                  <a:pt x="998" y="1507867"/>
                  <a:pt x="0" y="1498888"/>
                  <a:pt x="0" y="1487643"/>
                </a:cubicBezTo>
                <a:cubicBezTo>
                  <a:pt x="0" y="1479662"/>
                  <a:pt x="363" y="1473041"/>
                  <a:pt x="1088" y="1467781"/>
                </a:cubicBezTo>
                <a:cubicBezTo>
                  <a:pt x="1814" y="1462521"/>
                  <a:pt x="2902" y="1458258"/>
                  <a:pt x="4353" y="1454993"/>
                </a:cubicBezTo>
                <a:cubicBezTo>
                  <a:pt x="5804" y="1451728"/>
                  <a:pt x="7618" y="1449461"/>
                  <a:pt x="9795" y="1448191"/>
                </a:cubicBezTo>
                <a:cubicBezTo>
                  <a:pt x="11971" y="1446922"/>
                  <a:pt x="14511" y="1446287"/>
                  <a:pt x="17413" y="1446287"/>
                </a:cubicBezTo>
                <a:cubicBezTo>
                  <a:pt x="22492" y="1446287"/>
                  <a:pt x="29656" y="1449370"/>
                  <a:pt x="38907" y="1455538"/>
                </a:cubicBezTo>
                <a:cubicBezTo>
                  <a:pt x="48158" y="1461705"/>
                  <a:pt x="60038" y="1468416"/>
                  <a:pt x="74549" y="1475671"/>
                </a:cubicBezTo>
                <a:cubicBezTo>
                  <a:pt x="89059" y="1482927"/>
                  <a:pt x="106563" y="1489728"/>
                  <a:pt x="127059" y="1496077"/>
                </a:cubicBezTo>
                <a:cubicBezTo>
                  <a:pt x="147556" y="1502425"/>
                  <a:pt x="171226" y="1505600"/>
                  <a:pt x="198071" y="1505600"/>
                </a:cubicBezTo>
                <a:cubicBezTo>
                  <a:pt x="218386" y="1505600"/>
                  <a:pt x="236978" y="1502879"/>
                  <a:pt x="253847" y="1497437"/>
                </a:cubicBezTo>
                <a:cubicBezTo>
                  <a:pt x="270716" y="1491996"/>
                  <a:pt x="285226" y="1484287"/>
                  <a:pt x="297379" y="1474311"/>
                </a:cubicBezTo>
                <a:cubicBezTo>
                  <a:pt x="309532" y="1464335"/>
                  <a:pt x="318873" y="1452091"/>
                  <a:pt x="325403" y="1437581"/>
                </a:cubicBezTo>
                <a:cubicBezTo>
                  <a:pt x="331933" y="1423070"/>
                  <a:pt x="335198" y="1406564"/>
                  <a:pt x="335198" y="1388063"/>
                </a:cubicBezTo>
                <a:cubicBezTo>
                  <a:pt x="335198" y="1368110"/>
                  <a:pt x="330663" y="1351060"/>
                  <a:pt x="321594" y="1336912"/>
                </a:cubicBezTo>
                <a:cubicBezTo>
                  <a:pt x="312525" y="1322764"/>
                  <a:pt x="300553" y="1310339"/>
                  <a:pt x="285680" y="1299638"/>
                </a:cubicBezTo>
                <a:cubicBezTo>
                  <a:pt x="270806" y="1288936"/>
                  <a:pt x="253847" y="1279141"/>
                  <a:pt x="234802" y="1270254"/>
                </a:cubicBezTo>
                <a:cubicBezTo>
                  <a:pt x="215756" y="1261366"/>
                  <a:pt x="196258" y="1252296"/>
                  <a:pt x="176305" y="1243046"/>
                </a:cubicBezTo>
                <a:cubicBezTo>
                  <a:pt x="156353" y="1233795"/>
                  <a:pt x="136945" y="1223547"/>
                  <a:pt x="118081" y="1212301"/>
                </a:cubicBezTo>
                <a:cubicBezTo>
                  <a:pt x="99217" y="1201055"/>
                  <a:pt x="82348" y="1187814"/>
                  <a:pt x="67475" y="1172578"/>
                </a:cubicBezTo>
                <a:cubicBezTo>
                  <a:pt x="52601" y="1157342"/>
                  <a:pt x="40540" y="1139475"/>
                  <a:pt x="31289" y="1118979"/>
                </a:cubicBezTo>
                <a:cubicBezTo>
                  <a:pt x="22038" y="1098483"/>
                  <a:pt x="17413" y="1073905"/>
                  <a:pt x="17413" y="1045246"/>
                </a:cubicBezTo>
                <a:cubicBezTo>
                  <a:pt x="17413" y="1015862"/>
                  <a:pt x="22764" y="989652"/>
                  <a:pt x="33465" y="966616"/>
                </a:cubicBezTo>
                <a:cubicBezTo>
                  <a:pt x="44167" y="943580"/>
                  <a:pt x="59040" y="924263"/>
                  <a:pt x="78086" y="908664"/>
                </a:cubicBezTo>
                <a:cubicBezTo>
                  <a:pt x="97131" y="893065"/>
                  <a:pt x="119804" y="881184"/>
                  <a:pt x="146105" y="873022"/>
                </a:cubicBezTo>
                <a:cubicBezTo>
                  <a:pt x="172405" y="864860"/>
                  <a:pt x="200792" y="860779"/>
                  <a:pt x="231265" y="860779"/>
                </a:cubicBezTo>
                <a:close/>
                <a:moveTo>
                  <a:pt x="10422090" y="0"/>
                </a:moveTo>
                <a:lnTo>
                  <a:pt x="10422090" y="8229600"/>
                </a:lnTo>
                <a:lnTo>
                  <a:pt x="3906990" y="8229600"/>
                </a:lnTo>
                <a:cubicBezTo>
                  <a:pt x="3005341" y="7390581"/>
                  <a:pt x="4933538" y="5307780"/>
                  <a:pt x="4933538" y="3942735"/>
                </a:cubicBezTo>
                <a:cubicBezTo>
                  <a:pt x="4933538" y="3260213"/>
                  <a:pt x="4451489" y="2417506"/>
                  <a:pt x="4082146" y="1678858"/>
                </a:cubicBezTo>
                <a:lnTo>
                  <a:pt x="4028136" y="1567778"/>
                </a:lnTo>
                <a:lnTo>
                  <a:pt x="4071498" y="1579604"/>
                </a:lnTo>
                <a:cubicBezTo>
                  <a:pt x="4091632" y="1583595"/>
                  <a:pt x="4113489" y="1585590"/>
                  <a:pt x="4137069" y="1585590"/>
                </a:cubicBezTo>
                <a:cubicBezTo>
                  <a:pt x="4170806" y="1585590"/>
                  <a:pt x="4202276" y="1581056"/>
                  <a:pt x="4231479" y="1571986"/>
                </a:cubicBezTo>
                <a:cubicBezTo>
                  <a:pt x="4260682" y="1562917"/>
                  <a:pt x="4286076" y="1549404"/>
                  <a:pt x="4307660" y="1531447"/>
                </a:cubicBezTo>
                <a:cubicBezTo>
                  <a:pt x="4329245" y="1513490"/>
                  <a:pt x="4346114" y="1491633"/>
                  <a:pt x="4358266" y="1465876"/>
                </a:cubicBezTo>
                <a:cubicBezTo>
                  <a:pt x="4370419" y="1440120"/>
                  <a:pt x="4376496" y="1410736"/>
                  <a:pt x="4376496" y="1377724"/>
                </a:cubicBezTo>
                <a:cubicBezTo>
                  <a:pt x="4376496" y="1349791"/>
                  <a:pt x="4371870" y="1325576"/>
                  <a:pt x="4362620" y="1305079"/>
                </a:cubicBezTo>
                <a:cubicBezTo>
                  <a:pt x="4353369" y="1284583"/>
                  <a:pt x="4341216" y="1266807"/>
                  <a:pt x="4326162" y="1251752"/>
                </a:cubicBezTo>
                <a:cubicBezTo>
                  <a:pt x="4311106" y="1236697"/>
                  <a:pt x="4293966" y="1223638"/>
                  <a:pt x="4274739" y="1212573"/>
                </a:cubicBezTo>
                <a:cubicBezTo>
                  <a:pt x="4255512" y="1201509"/>
                  <a:pt x="4235923" y="1191351"/>
                  <a:pt x="4215971" y="1182101"/>
                </a:cubicBezTo>
                <a:cubicBezTo>
                  <a:pt x="4196018" y="1172850"/>
                  <a:pt x="4176429" y="1163690"/>
                  <a:pt x="4157202" y="1154621"/>
                </a:cubicBezTo>
                <a:cubicBezTo>
                  <a:pt x="4137975" y="1145552"/>
                  <a:pt x="4120835" y="1135576"/>
                  <a:pt x="4105780" y="1124693"/>
                </a:cubicBezTo>
                <a:cubicBezTo>
                  <a:pt x="4090725" y="1113810"/>
                  <a:pt x="4078663" y="1101294"/>
                  <a:pt x="4069594" y="1087146"/>
                </a:cubicBezTo>
                <a:cubicBezTo>
                  <a:pt x="4060524" y="1072998"/>
                  <a:pt x="4055990" y="1056129"/>
                  <a:pt x="4055990" y="1036540"/>
                </a:cubicBezTo>
                <a:cubicBezTo>
                  <a:pt x="4055990" y="1023117"/>
                  <a:pt x="4058348" y="1010420"/>
                  <a:pt x="4063064" y="998449"/>
                </a:cubicBezTo>
                <a:cubicBezTo>
                  <a:pt x="4067780" y="986478"/>
                  <a:pt x="4074854" y="976139"/>
                  <a:pt x="4084286" y="967432"/>
                </a:cubicBezTo>
                <a:cubicBezTo>
                  <a:pt x="4093718" y="958726"/>
                  <a:pt x="4105689" y="951743"/>
                  <a:pt x="4120200" y="946482"/>
                </a:cubicBezTo>
                <a:cubicBezTo>
                  <a:pt x="4134711" y="941222"/>
                  <a:pt x="4151761" y="938592"/>
                  <a:pt x="4171350" y="938592"/>
                </a:cubicBezTo>
                <a:cubicBezTo>
                  <a:pt x="4192391" y="938592"/>
                  <a:pt x="4211345" y="941222"/>
                  <a:pt x="4228214" y="946482"/>
                </a:cubicBezTo>
                <a:cubicBezTo>
                  <a:pt x="4245083" y="951743"/>
                  <a:pt x="4259684" y="957547"/>
                  <a:pt x="4272018" y="963895"/>
                </a:cubicBezTo>
                <a:cubicBezTo>
                  <a:pt x="4284352" y="970244"/>
                  <a:pt x="4294782" y="975957"/>
                  <a:pt x="4303307" y="981036"/>
                </a:cubicBezTo>
                <a:cubicBezTo>
                  <a:pt x="4311832" y="986115"/>
                  <a:pt x="4318090" y="988654"/>
                  <a:pt x="4322080" y="988654"/>
                </a:cubicBezTo>
                <a:cubicBezTo>
                  <a:pt x="4324620" y="988654"/>
                  <a:pt x="4326887" y="987838"/>
                  <a:pt x="4328882" y="986206"/>
                </a:cubicBezTo>
                <a:cubicBezTo>
                  <a:pt x="4330878" y="984573"/>
                  <a:pt x="4332419" y="982034"/>
                  <a:pt x="4333508" y="978588"/>
                </a:cubicBezTo>
                <a:cubicBezTo>
                  <a:pt x="4334596" y="975141"/>
                  <a:pt x="4335412" y="970879"/>
                  <a:pt x="4335956" y="965800"/>
                </a:cubicBezTo>
                <a:cubicBezTo>
                  <a:pt x="4336500" y="960721"/>
                  <a:pt x="4336772" y="954917"/>
                  <a:pt x="4336772" y="948387"/>
                </a:cubicBezTo>
                <a:cubicBezTo>
                  <a:pt x="4336772" y="941494"/>
                  <a:pt x="4336591" y="935871"/>
                  <a:pt x="4336228" y="931518"/>
                </a:cubicBezTo>
                <a:cubicBezTo>
                  <a:pt x="4335866" y="927165"/>
                  <a:pt x="4335322" y="923447"/>
                  <a:pt x="4334596" y="920363"/>
                </a:cubicBezTo>
                <a:cubicBezTo>
                  <a:pt x="4333870" y="917280"/>
                  <a:pt x="4332964" y="914740"/>
                  <a:pt x="4331875" y="912745"/>
                </a:cubicBezTo>
                <a:cubicBezTo>
                  <a:pt x="4330786" y="910750"/>
                  <a:pt x="4328520" y="908029"/>
                  <a:pt x="4325073" y="904583"/>
                </a:cubicBezTo>
                <a:cubicBezTo>
                  <a:pt x="4321627" y="901136"/>
                  <a:pt x="4314462" y="896602"/>
                  <a:pt x="4303579" y="890979"/>
                </a:cubicBezTo>
                <a:cubicBezTo>
                  <a:pt x="4292696" y="885356"/>
                  <a:pt x="4280271" y="880277"/>
                  <a:pt x="4266304" y="875743"/>
                </a:cubicBezTo>
                <a:cubicBezTo>
                  <a:pt x="4252338" y="871208"/>
                  <a:pt x="4237465" y="867580"/>
                  <a:pt x="4221684" y="864860"/>
                </a:cubicBezTo>
                <a:cubicBezTo>
                  <a:pt x="4205904" y="862139"/>
                  <a:pt x="4190214" y="860779"/>
                  <a:pt x="4174615" y="860779"/>
                </a:cubicBezTo>
                <a:cubicBezTo>
                  <a:pt x="4144143" y="860779"/>
                  <a:pt x="4115756" y="864860"/>
                  <a:pt x="4089455" y="873022"/>
                </a:cubicBezTo>
                <a:cubicBezTo>
                  <a:pt x="4063154" y="881184"/>
                  <a:pt x="4040481" y="893065"/>
                  <a:pt x="4021436" y="908664"/>
                </a:cubicBezTo>
                <a:cubicBezTo>
                  <a:pt x="4002391" y="924263"/>
                  <a:pt x="3987517" y="943580"/>
                  <a:pt x="3976815" y="966616"/>
                </a:cubicBezTo>
                <a:cubicBezTo>
                  <a:pt x="3966114" y="989652"/>
                  <a:pt x="3960763" y="1015862"/>
                  <a:pt x="3960763" y="1045246"/>
                </a:cubicBezTo>
                <a:cubicBezTo>
                  <a:pt x="3960763" y="1073905"/>
                  <a:pt x="3965388" y="1098483"/>
                  <a:pt x="3974639" y="1118979"/>
                </a:cubicBezTo>
                <a:cubicBezTo>
                  <a:pt x="3983889" y="1139475"/>
                  <a:pt x="3995951" y="1157342"/>
                  <a:pt x="4010825" y="1172578"/>
                </a:cubicBezTo>
                <a:cubicBezTo>
                  <a:pt x="4025698" y="1187814"/>
                  <a:pt x="4042567" y="1201055"/>
                  <a:pt x="4061431" y="1212301"/>
                </a:cubicBezTo>
                <a:cubicBezTo>
                  <a:pt x="4080295" y="1223547"/>
                  <a:pt x="4099703" y="1233795"/>
                  <a:pt x="4119656" y="1243046"/>
                </a:cubicBezTo>
                <a:cubicBezTo>
                  <a:pt x="4139608" y="1252296"/>
                  <a:pt x="4159107" y="1261366"/>
                  <a:pt x="4178152" y="1270254"/>
                </a:cubicBezTo>
                <a:cubicBezTo>
                  <a:pt x="4197197" y="1279141"/>
                  <a:pt x="4214157" y="1288936"/>
                  <a:pt x="4229030" y="1299638"/>
                </a:cubicBezTo>
                <a:cubicBezTo>
                  <a:pt x="4243904" y="1310339"/>
                  <a:pt x="4255875" y="1322764"/>
                  <a:pt x="4264944" y="1336912"/>
                </a:cubicBezTo>
                <a:cubicBezTo>
                  <a:pt x="4274014" y="1351060"/>
                  <a:pt x="4278548" y="1368110"/>
                  <a:pt x="4278548" y="1388063"/>
                </a:cubicBezTo>
                <a:cubicBezTo>
                  <a:pt x="4278548" y="1406564"/>
                  <a:pt x="4275283" y="1423070"/>
                  <a:pt x="4268754" y="1437581"/>
                </a:cubicBezTo>
                <a:cubicBezTo>
                  <a:pt x="4262224" y="1452091"/>
                  <a:pt x="4252882" y="1464335"/>
                  <a:pt x="4240730" y="1474311"/>
                </a:cubicBezTo>
                <a:cubicBezTo>
                  <a:pt x="4228577" y="1484287"/>
                  <a:pt x="4214066" y="1491996"/>
                  <a:pt x="4197197" y="1497437"/>
                </a:cubicBezTo>
                <a:cubicBezTo>
                  <a:pt x="4180329" y="1502879"/>
                  <a:pt x="4161737" y="1505600"/>
                  <a:pt x="4141422" y="1505600"/>
                </a:cubicBezTo>
                <a:cubicBezTo>
                  <a:pt x="4114577" y="1505600"/>
                  <a:pt x="4090906" y="1502425"/>
                  <a:pt x="4070410" y="1496077"/>
                </a:cubicBezTo>
                <a:cubicBezTo>
                  <a:pt x="4049913" y="1489728"/>
                  <a:pt x="4032410" y="1482927"/>
                  <a:pt x="4017899" y="1475671"/>
                </a:cubicBezTo>
                <a:cubicBezTo>
                  <a:pt x="4003388" y="1468416"/>
                  <a:pt x="3991508" y="1461705"/>
                  <a:pt x="3982257" y="1455538"/>
                </a:cubicBezTo>
                <a:lnTo>
                  <a:pt x="3971260" y="1450805"/>
                </a:lnTo>
                <a:lnTo>
                  <a:pt x="3950087" y="1407259"/>
                </a:lnTo>
                <a:cubicBezTo>
                  <a:pt x="3659697" y="787317"/>
                  <a:pt x="3512519" y="272333"/>
                  <a:pt x="3906990" y="39329"/>
                </a:cubicBezTo>
                <a:close/>
              </a:path>
            </a:pathLst>
          </a:custGeom>
          <a:solidFill>
            <a:schemeClr val="bg1">
              <a:lumMod val="85000"/>
            </a:schemeClr>
          </a:solidFill>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8" name="TextBox 7">
            <a:extLst>
              <a:ext uri="{FF2B5EF4-FFF2-40B4-BE49-F238E27FC236}">
                <a16:creationId xmlns:a16="http://schemas.microsoft.com/office/drawing/2014/main" id="{7675BE76-27DE-F37E-DF88-D3CB74F99228}"/>
              </a:ext>
            </a:extLst>
          </p:cNvPr>
          <p:cNvSpPr txBox="1"/>
          <p:nvPr/>
        </p:nvSpPr>
        <p:spPr>
          <a:xfrm>
            <a:off x="9181070" y="2347784"/>
            <a:ext cx="5336596" cy="4955203"/>
          </a:xfrm>
          <a:prstGeom prst="rect">
            <a:avLst/>
          </a:prstGeom>
          <a:noFill/>
        </p:spPr>
        <p:txBody>
          <a:bodyPr wrap="square" rtlCol="0">
            <a:spAutoFit/>
          </a:bodyPr>
          <a:lstStyle/>
          <a:p>
            <a:r>
              <a:rPr lang="en-US" sz="2400" dirty="0">
                <a:solidFill>
                  <a:srgbClr val="050B14"/>
                </a:solidFill>
                <a:latin typeface="Amasis MT Pro" panose="020F0502020204030204" pitchFamily="18" charset="0"/>
                <a:ea typeface="思源宋体-思源宋体-Regular" pitchFamily="34" charset="-122"/>
                <a:cs typeface="思源宋体-思源宋体-Regular" pitchFamily="34" charset="-120"/>
              </a:rPr>
              <a:t>In this presentation, we will follow a solar flare character journeying from the sun to Earth, shedding light on the significant effects of space weather on power grids and various terrestrial systems. By exploring the intricate relationships between solar phenomena and our technology, we will gain insights into how solar activity can influence everything from satellite communications to electrical infrastructure.</a:t>
            </a:r>
            <a:endParaRPr lang="en-US" sz="2400" dirty="0">
              <a:latin typeface="Amasis MT Pro" panose="020F0502020204030204" pitchFamily="18" charset="0"/>
            </a:endParaRPr>
          </a:p>
          <a:p>
            <a:endParaRPr lang="en-US" sz="2800" dirty="0">
              <a:latin typeface="Amasis MT Pro" panose="020F0502020204030204" pitchFamily="18" charset="0"/>
            </a:endParaRPr>
          </a:p>
        </p:txBody>
      </p:sp>
      <p:sp>
        <p:nvSpPr>
          <p:cNvPr id="9" name="TextBox 8">
            <a:extLst>
              <a:ext uri="{FF2B5EF4-FFF2-40B4-BE49-F238E27FC236}">
                <a16:creationId xmlns:a16="http://schemas.microsoft.com/office/drawing/2014/main" id="{D00F5972-AC7C-1C77-EB38-3B08CDDE9245}"/>
              </a:ext>
            </a:extLst>
          </p:cNvPr>
          <p:cNvSpPr txBox="1"/>
          <p:nvPr/>
        </p:nvSpPr>
        <p:spPr>
          <a:xfrm>
            <a:off x="2780778" y="538619"/>
            <a:ext cx="10283869" cy="1323439"/>
          </a:xfrm>
          <a:prstGeom prst="rect">
            <a:avLst/>
          </a:prstGeom>
          <a:noFill/>
        </p:spPr>
        <p:txBody>
          <a:bodyPr wrap="square" rtlCol="0">
            <a:spAutoFit/>
          </a:bodyPr>
          <a:lstStyle/>
          <a:p>
            <a:r>
              <a:rPr lang="en-US" sz="8000" b="1" dirty="0">
                <a:ln/>
                <a:solidFill>
                  <a:schemeClr val="bg2"/>
                </a:solidFill>
                <a:effectLst>
                  <a:outerShdw blurRad="38100" dist="19050" dir="2700000" algn="tl" rotWithShape="0">
                    <a:schemeClr val="dk1">
                      <a:lumMod val="50000"/>
                      <a:alpha val="40000"/>
                    </a:schemeClr>
                  </a:outerShdw>
                </a:effectLst>
                <a:highlight>
                  <a:srgbClr val="000000"/>
                </a:highlight>
                <a:latin typeface="Bell MT" panose="02020503060305020303" pitchFamily="18" charset="0"/>
              </a:rPr>
              <a:t> STELLAR STORIES</a:t>
            </a:r>
          </a:p>
        </p:txBody>
      </p:sp>
    </p:spTree>
    <p:extLst>
      <p:ext uri="{BB962C8B-B14F-4D97-AF65-F5344CB8AC3E}">
        <p14:creationId xmlns:p14="http://schemas.microsoft.com/office/powerpoint/2010/main" val="207630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208008"/>
          </a:xfrm>
          <a:prstGeom prst="rect">
            <a:avLst/>
          </a:prstGeom>
        </p:spPr>
      </p:pic>
      <p:pic>
        <p:nvPicPr>
          <p:cNvPr id="3" name="Image 1" descr="preencoded.png"/>
          <p:cNvPicPr>
            <a:picLocks noChangeAspect="1"/>
          </p:cNvPicPr>
          <p:nvPr/>
        </p:nvPicPr>
        <p:blipFill>
          <a:blip r:embed="rId4"/>
          <a:stretch>
            <a:fillRect/>
          </a:stretch>
        </p:blipFill>
        <p:spPr>
          <a:xfrm>
            <a:off x="0" y="0"/>
            <a:ext cx="4974336" cy="9208008"/>
          </a:xfrm>
          <a:prstGeom prst="rect">
            <a:avLst/>
          </a:prstGeom>
        </p:spPr>
      </p:pic>
      <p:pic>
        <p:nvPicPr>
          <p:cNvPr id="4" name="Image 2" descr="preencoded.png"/>
          <p:cNvPicPr>
            <a:picLocks noChangeAspect="1"/>
          </p:cNvPicPr>
          <p:nvPr/>
        </p:nvPicPr>
        <p:blipFill>
          <a:blip r:embed="rId5"/>
          <a:stretch>
            <a:fillRect/>
          </a:stretch>
        </p:blipFill>
        <p:spPr>
          <a:xfrm>
            <a:off x="5806440" y="1655064"/>
            <a:ext cx="8010144" cy="2176272"/>
          </a:xfrm>
          <a:prstGeom prst="rect">
            <a:avLst/>
          </a:prstGeom>
        </p:spPr>
      </p:pic>
      <p:pic>
        <p:nvPicPr>
          <p:cNvPr id="5" name="Image 3" descr="preencoded.png"/>
          <p:cNvPicPr>
            <a:picLocks noChangeAspect="1"/>
          </p:cNvPicPr>
          <p:nvPr/>
        </p:nvPicPr>
        <p:blipFill>
          <a:blip r:embed="rId6"/>
          <a:stretch>
            <a:fillRect/>
          </a:stretch>
        </p:blipFill>
        <p:spPr>
          <a:xfrm>
            <a:off x="5806440" y="4069080"/>
            <a:ext cx="8010144" cy="1828800"/>
          </a:xfrm>
          <a:prstGeom prst="rect">
            <a:avLst/>
          </a:prstGeom>
        </p:spPr>
      </p:pic>
      <p:pic>
        <p:nvPicPr>
          <p:cNvPr id="6" name="Image 4" descr="preencoded.png"/>
          <p:cNvPicPr>
            <a:picLocks noChangeAspect="1"/>
          </p:cNvPicPr>
          <p:nvPr/>
        </p:nvPicPr>
        <p:blipFill>
          <a:blip r:embed="rId7"/>
          <a:stretch>
            <a:fillRect/>
          </a:stretch>
        </p:blipFill>
        <p:spPr>
          <a:xfrm>
            <a:off x="5806440" y="6126480"/>
            <a:ext cx="8010144" cy="2176272"/>
          </a:xfrm>
          <a:prstGeom prst="rect">
            <a:avLst/>
          </a:prstGeom>
        </p:spPr>
      </p:pic>
      <p:sp>
        <p:nvSpPr>
          <p:cNvPr id="7" name="Text 0"/>
          <p:cNvSpPr/>
          <p:nvPr/>
        </p:nvSpPr>
        <p:spPr>
          <a:xfrm>
            <a:off x="5806440" y="649224"/>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0C266F"/>
                </a:solidFill>
                <a:latin typeface="思源宋体-思源宋体-SemiBold" pitchFamily="34" charset="0"/>
                <a:ea typeface="思源宋体-思源宋体-SemiBold" pitchFamily="34" charset="-122"/>
                <a:cs typeface="思源宋体-思源宋体-SemiBold" pitchFamily="34" charset="-120"/>
              </a:rPr>
              <a:t>The Solar Flare Character</a:t>
            </a:r>
            <a:endParaRPr lang="en-US" sz="4640" dirty="0"/>
          </a:p>
        </p:txBody>
      </p:sp>
      <p:sp>
        <p:nvSpPr>
          <p:cNvPr id="8" name="Text 1"/>
          <p:cNvSpPr/>
          <p:nvPr/>
        </p:nvSpPr>
        <p:spPr>
          <a:xfrm>
            <a:off x="6071616" y="1920240"/>
            <a:ext cx="7479792" cy="374904"/>
          </a:xfrm>
          <a:prstGeom prst="rect">
            <a:avLst/>
          </a:prstGeom>
          <a:noFill/>
          <a:ln/>
        </p:spPr>
        <p:txBody>
          <a:bodyPr wrap="none" lIns="0" tIns="0" rIns="0" bIns="0" rtlCol="0" anchor="ctr"/>
          <a:lstStyle/>
          <a:p>
            <a:pPr marL="0" indent="0" algn="l">
              <a:lnSpc>
                <a:spcPts val="2900"/>
              </a:lnSpc>
              <a:buNone/>
            </a:pPr>
            <a:r>
              <a:rPr lang="en-US" sz="2320" dirty="0">
                <a:solidFill>
                  <a:srgbClr val="050B14"/>
                </a:solidFill>
                <a:latin typeface="思源宋体-思源宋体-SemiBold" pitchFamily="34" charset="0"/>
                <a:ea typeface="思源宋体-思源宋体-SemiBold" pitchFamily="34" charset="-122"/>
                <a:cs typeface="思源宋体-思源宋体-SemiBold" pitchFamily="34" charset="-120"/>
              </a:rPr>
              <a:t>Introduction</a:t>
            </a:r>
            <a:endParaRPr lang="en-US" sz="2320" dirty="0"/>
          </a:p>
        </p:txBody>
      </p:sp>
      <p:sp>
        <p:nvSpPr>
          <p:cNvPr id="9" name="Text 2"/>
          <p:cNvSpPr/>
          <p:nvPr/>
        </p:nvSpPr>
        <p:spPr>
          <a:xfrm>
            <a:off x="6071616" y="2505456"/>
            <a:ext cx="7479792" cy="1069848"/>
          </a:xfrm>
          <a:prstGeom prst="rect">
            <a:avLst/>
          </a:prstGeom>
          <a:noFill/>
          <a:ln/>
        </p:spPr>
        <p:txBody>
          <a:bodyPr wrap="square" lIns="0" tIns="0" rIns="0" bIns="0" rtlCol="0" anchor="ctr"/>
          <a:lstStyle/>
          <a:p>
            <a:pPr marL="0" indent="0" algn="l">
              <a:lnSpc>
                <a:spcPts val="2780"/>
              </a:lnSpc>
              <a:buNone/>
            </a:pPr>
            <a:r>
              <a:rPr lang="en-US" sz="1850" dirty="0">
                <a:solidFill>
                  <a:srgbClr val="050B14"/>
                </a:solidFill>
                <a:latin typeface="思源宋体-思源宋体-Regular" pitchFamily="34" charset="0"/>
                <a:ea typeface="思源宋体-思源宋体-Regular" pitchFamily="34" charset="-122"/>
                <a:cs typeface="思源宋体-思源宋体-Regular" pitchFamily="34" charset="-120"/>
              </a:rPr>
              <a:t>Meet Flareon, our lively solar flare character, who brings energy and humor to serious topics about space weather impacts.</a:t>
            </a:r>
            <a:endParaRPr lang="en-US" sz="1850" dirty="0"/>
          </a:p>
        </p:txBody>
      </p:sp>
      <p:sp>
        <p:nvSpPr>
          <p:cNvPr id="10" name="Text 3"/>
          <p:cNvSpPr/>
          <p:nvPr/>
        </p:nvSpPr>
        <p:spPr>
          <a:xfrm>
            <a:off x="6071616" y="4334256"/>
            <a:ext cx="7479792" cy="374904"/>
          </a:xfrm>
          <a:prstGeom prst="rect">
            <a:avLst/>
          </a:prstGeom>
          <a:noFill/>
          <a:ln/>
        </p:spPr>
        <p:txBody>
          <a:bodyPr wrap="none" lIns="0" tIns="0" rIns="0" bIns="0" rtlCol="0" anchor="ctr"/>
          <a:lstStyle/>
          <a:p>
            <a:pPr marL="0" indent="0" algn="l">
              <a:lnSpc>
                <a:spcPts val="2900"/>
              </a:lnSpc>
              <a:buNone/>
            </a:pPr>
            <a:r>
              <a:rPr lang="en-US" sz="2320" dirty="0">
                <a:solidFill>
                  <a:srgbClr val="050B14"/>
                </a:solidFill>
                <a:latin typeface="思源宋体-思源宋体-SemiBold" pitchFamily="34" charset="0"/>
                <a:ea typeface="思源宋体-思源宋体-SemiBold" pitchFamily="34" charset="-122"/>
                <a:cs typeface="思源宋体-思源宋体-SemiBold" pitchFamily="34" charset="-120"/>
              </a:rPr>
              <a:t>Origin Story</a:t>
            </a:r>
            <a:endParaRPr lang="en-US" sz="2320" dirty="0"/>
          </a:p>
        </p:txBody>
      </p:sp>
      <p:sp>
        <p:nvSpPr>
          <p:cNvPr id="11" name="Text 4"/>
          <p:cNvSpPr/>
          <p:nvPr/>
        </p:nvSpPr>
        <p:spPr>
          <a:xfrm>
            <a:off x="6071616" y="4910328"/>
            <a:ext cx="7479792" cy="713232"/>
          </a:xfrm>
          <a:prstGeom prst="rect">
            <a:avLst/>
          </a:prstGeom>
          <a:noFill/>
          <a:ln/>
        </p:spPr>
        <p:txBody>
          <a:bodyPr wrap="square" lIns="0" tIns="0" rIns="0" bIns="0" rtlCol="0" anchor="ctr"/>
          <a:lstStyle/>
          <a:p>
            <a:pPr marL="0" indent="0" algn="l">
              <a:lnSpc>
                <a:spcPts val="2780"/>
              </a:lnSpc>
              <a:buNone/>
            </a:pPr>
            <a:r>
              <a:rPr lang="en-US" sz="1850" dirty="0">
                <a:solidFill>
                  <a:srgbClr val="050B14"/>
                </a:solidFill>
                <a:latin typeface="思源宋体-思源宋体-Regular" pitchFamily="34" charset="0"/>
                <a:ea typeface="思源宋体-思源宋体-Regular" pitchFamily="34" charset="-122"/>
                <a:cs typeface="思源宋体-思源宋体-Regular" pitchFamily="34" charset="-120"/>
              </a:rPr>
              <a:t>Flareon hails from the sun’s corona, where temperatures soar beyond a million degrees, generating bursts of radiant energy.</a:t>
            </a:r>
            <a:endParaRPr lang="en-US" sz="1850" dirty="0"/>
          </a:p>
        </p:txBody>
      </p:sp>
      <p:sp>
        <p:nvSpPr>
          <p:cNvPr id="12" name="Text 5"/>
          <p:cNvSpPr/>
          <p:nvPr/>
        </p:nvSpPr>
        <p:spPr>
          <a:xfrm>
            <a:off x="6071616" y="6391656"/>
            <a:ext cx="7479792" cy="374904"/>
          </a:xfrm>
          <a:prstGeom prst="rect">
            <a:avLst/>
          </a:prstGeom>
          <a:noFill/>
          <a:ln/>
        </p:spPr>
        <p:txBody>
          <a:bodyPr wrap="none" lIns="0" tIns="0" rIns="0" bIns="0" rtlCol="0" anchor="ctr"/>
          <a:lstStyle/>
          <a:p>
            <a:pPr marL="0" indent="0" algn="l">
              <a:lnSpc>
                <a:spcPts val="2900"/>
              </a:lnSpc>
              <a:buNone/>
            </a:pPr>
            <a:r>
              <a:rPr lang="en-US" sz="2320" dirty="0">
                <a:solidFill>
                  <a:srgbClr val="050B14"/>
                </a:solidFill>
                <a:latin typeface="思源宋体-思源宋体-SemiBold" pitchFamily="34" charset="0"/>
                <a:ea typeface="思源宋体-思源宋体-SemiBold" pitchFamily="34" charset="-122"/>
                <a:cs typeface="思源宋体-思源宋体-SemiBold" pitchFamily="34" charset="-120"/>
              </a:rPr>
              <a:t>Character Traits</a:t>
            </a:r>
            <a:endParaRPr lang="en-US" sz="2320" dirty="0"/>
          </a:p>
        </p:txBody>
      </p:sp>
      <p:sp>
        <p:nvSpPr>
          <p:cNvPr id="13" name="Text 6"/>
          <p:cNvSpPr/>
          <p:nvPr/>
        </p:nvSpPr>
        <p:spPr>
          <a:xfrm>
            <a:off x="6071616" y="6967728"/>
            <a:ext cx="7479792" cy="1069848"/>
          </a:xfrm>
          <a:prstGeom prst="rect">
            <a:avLst/>
          </a:prstGeom>
          <a:noFill/>
          <a:ln/>
        </p:spPr>
        <p:txBody>
          <a:bodyPr wrap="square" lIns="0" tIns="0" rIns="0" bIns="0" rtlCol="0" anchor="ctr"/>
          <a:lstStyle/>
          <a:p>
            <a:pPr marL="0" indent="0" algn="l">
              <a:lnSpc>
                <a:spcPts val="2780"/>
              </a:lnSpc>
              <a:buNone/>
            </a:pPr>
            <a:r>
              <a:rPr lang="en-US" sz="1850" dirty="0">
                <a:solidFill>
                  <a:srgbClr val="050B14"/>
                </a:solidFill>
                <a:latin typeface="思源宋体-思源宋体-Regular" pitchFamily="34" charset="0"/>
                <a:ea typeface="思源宋体-思源宋体-Regular" pitchFamily="34" charset="-122"/>
                <a:cs typeface="思源宋体-思源宋体-Regular" pitchFamily="34" charset="-120"/>
              </a:rPr>
              <a:t>Flareon is vibrant and unpredictable, reflecting the nature of solar flares that can disrupt communication and power systems on Earth.</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0305288"/>
          </a:xfrm>
          <a:prstGeom prst="rect">
            <a:avLst/>
          </a:prstGeom>
        </p:spPr>
      </p:pic>
      <p:pic>
        <p:nvPicPr>
          <p:cNvPr id="3" name="Image 1" descr="preencoded.png"/>
          <p:cNvPicPr>
            <a:picLocks noChangeAspect="1"/>
          </p:cNvPicPr>
          <p:nvPr/>
        </p:nvPicPr>
        <p:blipFill>
          <a:blip r:embed="rId4"/>
          <a:stretch>
            <a:fillRect/>
          </a:stretch>
        </p:blipFill>
        <p:spPr>
          <a:xfrm>
            <a:off x="0" y="0"/>
            <a:ext cx="4974336" cy="10305288"/>
          </a:xfrm>
          <a:prstGeom prst="rect">
            <a:avLst/>
          </a:prstGeom>
        </p:spPr>
      </p:pic>
      <p:pic>
        <p:nvPicPr>
          <p:cNvPr id="4" name="Image 2" descr="preencoded.png"/>
          <p:cNvPicPr>
            <a:picLocks noChangeAspect="1"/>
          </p:cNvPicPr>
          <p:nvPr/>
        </p:nvPicPr>
        <p:blipFill>
          <a:blip r:embed="rId5"/>
          <a:stretch>
            <a:fillRect/>
          </a:stretch>
        </p:blipFill>
        <p:spPr>
          <a:xfrm>
            <a:off x="5806440" y="2395728"/>
            <a:ext cx="8010144" cy="2176272"/>
          </a:xfrm>
          <a:prstGeom prst="rect">
            <a:avLst/>
          </a:prstGeom>
        </p:spPr>
      </p:pic>
      <p:pic>
        <p:nvPicPr>
          <p:cNvPr id="5" name="Image 3" descr="preencoded.png"/>
          <p:cNvPicPr>
            <a:picLocks noChangeAspect="1"/>
          </p:cNvPicPr>
          <p:nvPr/>
        </p:nvPicPr>
        <p:blipFill>
          <a:blip r:embed="rId6"/>
          <a:stretch>
            <a:fillRect/>
          </a:stretch>
        </p:blipFill>
        <p:spPr>
          <a:xfrm>
            <a:off x="5806440" y="4800600"/>
            <a:ext cx="8010144" cy="2176272"/>
          </a:xfrm>
          <a:prstGeom prst="rect">
            <a:avLst/>
          </a:prstGeom>
        </p:spPr>
      </p:pic>
      <p:pic>
        <p:nvPicPr>
          <p:cNvPr id="6" name="Image 4" descr="preencoded.png"/>
          <p:cNvPicPr>
            <a:picLocks noChangeAspect="1"/>
          </p:cNvPicPr>
          <p:nvPr/>
        </p:nvPicPr>
        <p:blipFill>
          <a:blip r:embed="rId7"/>
          <a:stretch>
            <a:fillRect/>
          </a:stretch>
        </p:blipFill>
        <p:spPr>
          <a:xfrm>
            <a:off x="5806440" y="7214616"/>
            <a:ext cx="8010144" cy="2176272"/>
          </a:xfrm>
          <a:prstGeom prst="rect">
            <a:avLst/>
          </a:prstGeom>
        </p:spPr>
      </p:pic>
      <p:sp>
        <p:nvSpPr>
          <p:cNvPr id="7" name="Text 0"/>
          <p:cNvSpPr/>
          <p:nvPr/>
        </p:nvSpPr>
        <p:spPr>
          <a:xfrm>
            <a:off x="5806440" y="649224"/>
            <a:ext cx="8010144" cy="1481328"/>
          </a:xfrm>
          <a:prstGeom prst="rect">
            <a:avLst/>
          </a:prstGeom>
          <a:noFill/>
          <a:ln/>
        </p:spPr>
        <p:txBody>
          <a:bodyPr wrap="square" lIns="0" tIns="0" rIns="0" bIns="0" rtlCol="0" anchor="ctr"/>
          <a:lstStyle/>
          <a:p>
            <a:pPr marL="0" indent="0" algn="l">
              <a:lnSpc>
                <a:spcPts val="5800"/>
              </a:lnSpc>
              <a:buNone/>
            </a:pPr>
            <a:r>
              <a:rPr lang="en-US" sz="4640" dirty="0">
                <a:solidFill>
                  <a:srgbClr val="0C266F"/>
                </a:solidFill>
                <a:latin typeface="思源宋体-思源宋体-SemiBold" pitchFamily="34" charset="0"/>
                <a:ea typeface="思源宋体-思源宋体-SemiBold" pitchFamily="34" charset="-122"/>
                <a:cs typeface="思源宋体-思源宋体-SemiBold" pitchFamily="34" charset="-120"/>
              </a:rPr>
              <a:t>Understanding Space Weather</a:t>
            </a:r>
            <a:endParaRPr lang="en-US" sz="4640" dirty="0"/>
          </a:p>
        </p:txBody>
      </p:sp>
      <p:sp>
        <p:nvSpPr>
          <p:cNvPr id="8" name="Text 1"/>
          <p:cNvSpPr/>
          <p:nvPr/>
        </p:nvSpPr>
        <p:spPr>
          <a:xfrm>
            <a:off x="6071616" y="2660904"/>
            <a:ext cx="7479792" cy="374904"/>
          </a:xfrm>
          <a:prstGeom prst="rect">
            <a:avLst/>
          </a:prstGeom>
          <a:noFill/>
          <a:ln/>
        </p:spPr>
        <p:txBody>
          <a:bodyPr wrap="none" lIns="0" tIns="0" rIns="0" bIns="0" rtlCol="0" anchor="ctr"/>
          <a:lstStyle/>
          <a:p>
            <a:pPr marL="0" indent="0" algn="l">
              <a:lnSpc>
                <a:spcPts val="2900"/>
              </a:lnSpc>
              <a:buNone/>
            </a:pPr>
            <a:r>
              <a:rPr lang="en-US" sz="2320" dirty="0">
                <a:solidFill>
                  <a:srgbClr val="050B14"/>
                </a:solidFill>
                <a:latin typeface="思源宋体-思源宋体-SemiBold" pitchFamily="34" charset="0"/>
                <a:ea typeface="思源宋体-思源宋体-SemiBold" pitchFamily="34" charset="-122"/>
                <a:cs typeface="思源宋体-思源宋体-SemiBold" pitchFamily="34" charset="-120"/>
              </a:rPr>
              <a:t>Definition</a:t>
            </a:r>
            <a:endParaRPr lang="en-US" sz="2320" dirty="0"/>
          </a:p>
        </p:txBody>
      </p:sp>
      <p:sp>
        <p:nvSpPr>
          <p:cNvPr id="9" name="Text 2"/>
          <p:cNvSpPr/>
          <p:nvPr/>
        </p:nvSpPr>
        <p:spPr>
          <a:xfrm>
            <a:off x="6071616" y="3236976"/>
            <a:ext cx="7479792" cy="1069848"/>
          </a:xfrm>
          <a:prstGeom prst="rect">
            <a:avLst/>
          </a:prstGeom>
          <a:noFill/>
          <a:ln/>
        </p:spPr>
        <p:txBody>
          <a:bodyPr wrap="square" lIns="0" tIns="0" rIns="0" bIns="0" rtlCol="0" anchor="ctr"/>
          <a:lstStyle/>
          <a:p>
            <a:pPr marL="0" indent="0" algn="l">
              <a:lnSpc>
                <a:spcPts val="2780"/>
              </a:lnSpc>
              <a:buNone/>
            </a:pPr>
            <a:r>
              <a:rPr lang="en-US" sz="1850" dirty="0">
                <a:solidFill>
                  <a:srgbClr val="050B14"/>
                </a:solidFill>
                <a:latin typeface="思源宋体-思源宋体-Regular" pitchFamily="34" charset="0"/>
                <a:ea typeface="思源宋体-思源宋体-Regular" pitchFamily="34" charset="-122"/>
                <a:cs typeface="思源宋体-思源宋体-Regular" pitchFamily="34" charset="-120"/>
              </a:rPr>
              <a:t>Space weather refers to the environmental conditions in space influenced by solar activities, such as solar flares and coronal mass ejections (CMEs).</a:t>
            </a:r>
            <a:endParaRPr lang="en-US" sz="1850" dirty="0"/>
          </a:p>
        </p:txBody>
      </p:sp>
      <p:sp>
        <p:nvSpPr>
          <p:cNvPr id="10" name="Text 3"/>
          <p:cNvSpPr/>
          <p:nvPr/>
        </p:nvSpPr>
        <p:spPr>
          <a:xfrm>
            <a:off x="6071616" y="5065776"/>
            <a:ext cx="7479792" cy="374904"/>
          </a:xfrm>
          <a:prstGeom prst="rect">
            <a:avLst/>
          </a:prstGeom>
          <a:noFill/>
          <a:ln/>
        </p:spPr>
        <p:txBody>
          <a:bodyPr wrap="none" lIns="0" tIns="0" rIns="0" bIns="0" rtlCol="0" anchor="ctr"/>
          <a:lstStyle/>
          <a:p>
            <a:pPr marL="0" indent="0" algn="l">
              <a:lnSpc>
                <a:spcPts val="2900"/>
              </a:lnSpc>
              <a:buNone/>
            </a:pPr>
            <a:r>
              <a:rPr lang="en-US" sz="2320" dirty="0">
                <a:solidFill>
                  <a:srgbClr val="050B14"/>
                </a:solidFill>
                <a:latin typeface="思源宋体-思源宋体-SemiBold" pitchFamily="34" charset="0"/>
                <a:ea typeface="思源宋体-思源宋体-SemiBold" pitchFamily="34" charset="-122"/>
                <a:cs typeface="思源宋体-思源宋体-SemiBold" pitchFamily="34" charset="-120"/>
              </a:rPr>
              <a:t>Key Factors</a:t>
            </a:r>
            <a:endParaRPr lang="en-US" sz="2320" dirty="0"/>
          </a:p>
        </p:txBody>
      </p:sp>
      <p:sp>
        <p:nvSpPr>
          <p:cNvPr id="11" name="Text 4"/>
          <p:cNvSpPr/>
          <p:nvPr/>
        </p:nvSpPr>
        <p:spPr>
          <a:xfrm>
            <a:off x="6071616" y="5650992"/>
            <a:ext cx="7479792" cy="1069848"/>
          </a:xfrm>
          <a:prstGeom prst="rect">
            <a:avLst/>
          </a:prstGeom>
          <a:noFill/>
          <a:ln/>
        </p:spPr>
        <p:txBody>
          <a:bodyPr wrap="square" lIns="0" tIns="0" rIns="0" bIns="0" rtlCol="0" anchor="ctr"/>
          <a:lstStyle/>
          <a:p>
            <a:pPr marL="0" indent="0" algn="l">
              <a:lnSpc>
                <a:spcPts val="2780"/>
              </a:lnSpc>
              <a:buNone/>
            </a:pPr>
            <a:r>
              <a:rPr lang="en-US" sz="1850" dirty="0">
                <a:solidFill>
                  <a:srgbClr val="050B14"/>
                </a:solidFill>
                <a:latin typeface="思源宋体-思源宋体-Regular" pitchFamily="34" charset="0"/>
                <a:ea typeface="思源宋体-思源宋体-Regular" pitchFamily="34" charset="-122"/>
                <a:cs typeface="思源宋体-思源宋体-Regular" pitchFamily="34" charset="-120"/>
              </a:rPr>
              <a:t>Solar winds and magnetic storms are major components of space weather, affecting satellites, power grids, and even astronauts in orbit.</a:t>
            </a:r>
            <a:endParaRPr lang="en-US" sz="1850" dirty="0"/>
          </a:p>
        </p:txBody>
      </p:sp>
      <p:sp>
        <p:nvSpPr>
          <p:cNvPr id="12" name="Text 5"/>
          <p:cNvSpPr/>
          <p:nvPr/>
        </p:nvSpPr>
        <p:spPr>
          <a:xfrm>
            <a:off x="6071616" y="7479792"/>
            <a:ext cx="7479792" cy="374904"/>
          </a:xfrm>
          <a:prstGeom prst="rect">
            <a:avLst/>
          </a:prstGeom>
          <a:noFill/>
          <a:ln/>
        </p:spPr>
        <p:txBody>
          <a:bodyPr wrap="none" lIns="0" tIns="0" rIns="0" bIns="0" rtlCol="0" anchor="ctr"/>
          <a:lstStyle/>
          <a:p>
            <a:pPr marL="0" indent="0" algn="l">
              <a:lnSpc>
                <a:spcPts val="2900"/>
              </a:lnSpc>
              <a:buNone/>
            </a:pPr>
            <a:r>
              <a:rPr lang="en-US" sz="2320" dirty="0">
                <a:solidFill>
                  <a:srgbClr val="050B14"/>
                </a:solidFill>
                <a:latin typeface="思源宋体-思源宋体-SemiBold" pitchFamily="34" charset="0"/>
                <a:ea typeface="思源宋体-思源宋体-SemiBold" pitchFamily="34" charset="-122"/>
                <a:cs typeface="思源宋体-思源宋体-SemiBold" pitchFamily="34" charset="-120"/>
              </a:rPr>
              <a:t>Impact on Technology</a:t>
            </a:r>
            <a:endParaRPr lang="en-US" sz="2320" dirty="0"/>
          </a:p>
        </p:txBody>
      </p:sp>
      <p:sp>
        <p:nvSpPr>
          <p:cNvPr id="13" name="Text 6"/>
          <p:cNvSpPr/>
          <p:nvPr/>
        </p:nvSpPr>
        <p:spPr>
          <a:xfrm>
            <a:off x="6071616" y="8055864"/>
            <a:ext cx="7479792" cy="1069848"/>
          </a:xfrm>
          <a:prstGeom prst="rect">
            <a:avLst/>
          </a:prstGeom>
          <a:noFill/>
          <a:ln/>
        </p:spPr>
        <p:txBody>
          <a:bodyPr wrap="square" lIns="0" tIns="0" rIns="0" bIns="0" rtlCol="0" anchor="ctr"/>
          <a:lstStyle/>
          <a:p>
            <a:pPr marL="0" indent="0" algn="l">
              <a:lnSpc>
                <a:spcPts val="2780"/>
              </a:lnSpc>
              <a:buNone/>
            </a:pPr>
            <a:r>
              <a:rPr lang="en-US" sz="1850" dirty="0">
                <a:solidFill>
                  <a:srgbClr val="050B14"/>
                </a:solidFill>
                <a:latin typeface="思源宋体-思源宋体-Regular" pitchFamily="34" charset="0"/>
                <a:ea typeface="思源宋体-思源宋体-Regular" pitchFamily="34" charset="-122"/>
                <a:cs typeface="思源宋体-思源宋体-Regular" pitchFamily="34" charset="-120"/>
              </a:rPr>
              <a:t>Understanding space weather is essential for mitigating risks to global navigation systems, radio communications, and electrical grid reliability.</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alphaModFix amt="99000"/>
          </a:blip>
          <a:stretch>
            <a:fillRect/>
          </a:stretch>
        </p:blipFill>
        <p:spPr>
          <a:xfrm>
            <a:off x="0" y="0"/>
            <a:ext cx="14630400" cy="9354312"/>
          </a:xfrm>
          <a:prstGeom prst="rect">
            <a:avLst/>
          </a:prstGeom>
        </p:spPr>
      </p:pic>
      <p:pic>
        <p:nvPicPr>
          <p:cNvPr id="3" name="Image 1" descr="preencoded.png"/>
          <p:cNvPicPr>
            <a:picLocks noChangeAspect="1"/>
          </p:cNvPicPr>
          <p:nvPr/>
        </p:nvPicPr>
        <p:blipFill>
          <a:blip r:embed="rId6"/>
          <a:stretch>
            <a:fillRect/>
          </a:stretch>
        </p:blipFill>
        <p:spPr>
          <a:xfrm>
            <a:off x="0" y="0"/>
            <a:ext cx="14630400" cy="3044952"/>
          </a:xfrm>
          <a:prstGeom prst="rect">
            <a:avLst/>
          </a:prstGeom>
        </p:spPr>
      </p:pic>
      <p:pic>
        <p:nvPicPr>
          <p:cNvPr id="4" name="Image 2" descr="preencoded.png"/>
          <p:cNvPicPr>
            <a:picLocks noChangeAspect="1"/>
          </p:cNvPicPr>
          <p:nvPr/>
        </p:nvPicPr>
        <p:blipFill>
          <a:blip r:embed="rId7"/>
          <a:stretch>
            <a:fillRect/>
          </a:stretch>
        </p:blipFill>
        <p:spPr>
          <a:xfrm>
            <a:off x="2926080" y="5733288"/>
            <a:ext cx="27432" cy="667512"/>
          </a:xfrm>
          <a:prstGeom prst="rect">
            <a:avLst/>
          </a:prstGeom>
        </p:spPr>
      </p:pic>
      <p:pic>
        <p:nvPicPr>
          <p:cNvPr id="5" name="Image 3" descr="preencoded.png"/>
          <p:cNvPicPr>
            <a:picLocks noChangeAspect="1"/>
          </p:cNvPicPr>
          <p:nvPr/>
        </p:nvPicPr>
        <p:blipFill>
          <a:blip r:embed="rId8"/>
          <a:stretch>
            <a:fillRect/>
          </a:stretch>
        </p:blipFill>
        <p:spPr>
          <a:xfrm>
            <a:off x="832104" y="6400800"/>
            <a:ext cx="12984480" cy="27432"/>
          </a:xfrm>
          <a:prstGeom prst="rect">
            <a:avLst/>
          </a:prstGeom>
        </p:spPr>
      </p:pic>
      <p:pic>
        <p:nvPicPr>
          <p:cNvPr id="6" name="Image 4" descr="preencoded.png"/>
          <p:cNvPicPr>
            <a:picLocks noChangeAspect="1"/>
          </p:cNvPicPr>
          <p:nvPr/>
        </p:nvPicPr>
        <p:blipFill>
          <a:blip r:embed="rId7"/>
          <a:stretch>
            <a:fillRect/>
          </a:stretch>
        </p:blipFill>
        <p:spPr>
          <a:xfrm>
            <a:off x="5120640" y="6373368"/>
            <a:ext cx="27432" cy="667512"/>
          </a:xfrm>
          <a:prstGeom prst="rect">
            <a:avLst/>
          </a:prstGeom>
        </p:spPr>
      </p:pic>
      <p:pic>
        <p:nvPicPr>
          <p:cNvPr id="7" name="Image 5" descr="preencoded.png"/>
          <p:cNvPicPr>
            <a:picLocks noChangeAspect="1"/>
          </p:cNvPicPr>
          <p:nvPr/>
        </p:nvPicPr>
        <p:blipFill>
          <a:blip r:embed="rId7"/>
          <a:stretch>
            <a:fillRect/>
          </a:stretch>
        </p:blipFill>
        <p:spPr>
          <a:xfrm>
            <a:off x="7315200" y="5733288"/>
            <a:ext cx="27432" cy="667512"/>
          </a:xfrm>
          <a:prstGeom prst="rect">
            <a:avLst/>
          </a:prstGeom>
        </p:spPr>
      </p:pic>
      <p:pic>
        <p:nvPicPr>
          <p:cNvPr id="8" name="Image 6" descr="preencoded.png"/>
          <p:cNvPicPr>
            <a:picLocks noChangeAspect="1"/>
          </p:cNvPicPr>
          <p:nvPr/>
        </p:nvPicPr>
        <p:blipFill>
          <a:blip r:embed="rId7"/>
          <a:stretch>
            <a:fillRect/>
          </a:stretch>
        </p:blipFill>
        <p:spPr>
          <a:xfrm>
            <a:off x="9509760" y="6373368"/>
            <a:ext cx="27432" cy="667512"/>
          </a:xfrm>
          <a:prstGeom prst="rect">
            <a:avLst/>
          </a:prstGeom>
        </p:spPr>
      </p:pic>
      <p:pic>
        <p:nvPicPr>
          <p:cNvPr id="9" name="Image 7" descr="preencoded.png"/>
          <p:cNvPicPr>
            <a:picLocks noChangeAspect="1"/>
          </p:cNvPicPr>
          <p:nvPr/>
        </p:nvPicPr>
        <p:blipFill>
          <a:blip r:embed="rId7"/>
          <a:stretch>
            <a:fillRect/>
          </a:stretch>
        </p:blipFill>
        <p:spPr>
          <a:xfrm>
            <a:off x="11704320" y="5733288"/>
            <a:ext cx="27432" cy="667512"/>
          </a:xfrm>
          <a:prstGeom prst="rect">
            <a:avLst/>
          </a:prstGeom>
        </p:spPr>
      </p:pic>
      <p:pic>
        <p:nvPicPr>
          <p:cNvPr id="10" name="Image 8" descr="preencoded.png"/>
          <p:cNvPicPr>
            <a:picLocks noChangeAspect="1"/>
          </p:cNvPicPr>
          <p:nvPr/>
        </p:nvPicPr>
        <p:blipFill>
          <a:blip r:embed="rId9"/>
          <a:stretch>
            <a:fillRect/>
          </a:stretch>
        </p:blipFill>
        <p:spPr>
          <a:xfrm>
            <a:off x="2715768" y="6181344"/>
            <a:ext cx="429768" cy="429768"/>
          </a:xfrm>
          <a:prstGeom prst="rect">
            <a:avLst/>
          </a:prstGeom>
        </p:spPr>
      </p:pic>
      <p:pic>
        <p:nvPicPr>
          <p:cNvPr id="11" name="Image 9" descr="preencoded.png"/>
          <p:cNvPicPr>
            <a:picLocks noChangeAspect="1"/>
          </p:cNvPicPr>
          <p:nvPr/>
        </p:nvPicPr>
        <p:blipFill>
          <a:blip r:embed="rId10"/>
          <a:stretch>
            <a:fillRect/>
          </a:stretch>
        </p:blipFill>
        <p:spPr>
          <a:xfrm>
            <a:off x="4910328" y="6163056"/>
            <a:ext cx="429768" cy="429768"/>
          </a:xfrm>
          <a:prstGeom prst="rect">
            <a:avLst/>
          </a:prstGeom>
        </p:spPr>
      </p:pic>
      <p:pic>
        <p:nvPicPr>
          <p:cNvPr id="12" name="Image 10" descr="preencoded.png"/>
          <p:cNvPicPr>
            <a:picLocks noChangeAspect="1"/>
          </p:cNvPicPr>
          <p:nvPr/>
        </p:nvPicPr>
        <p:blipFill>
          <a:blip r:embed="rId11"/>
          <a:stretch>
            <a:fillRect/>
          </a:stretch>
        </p:blipFill>
        <p:spPr>
          <a:xfrm>
            <a:off x="7104888" y="6181344"/>
            <a:ext cx="429768" cy="429768"/>
          </a:xfrm>
          <a:prstGeom prst="rect">
            <a:avLst/>
          </a:prstGeom>
        </p:spPr>
      </p:pic>
      <p:pic>
        <p:nvPicPr>
          <p:cNvPr id="13" name="Image 11" descr="preencoded.png"/>
          <p:cNvPicPr>
            <a:picLocks noChangeAspect="1"/>
          </p:cNvPicPr>
          <p:nvPr/>
        </p:nvPicPr>
        <p:blipFill>
          <a:blip r:embed="rId9"/>
          <a:stretch>
            <a:fillRect/>
          </a:stretch>
        </p:blipFill>
        <p:spPr>
          <a:xfrm>
            <a:off x="9299448" y="6163056"/>
            <a:ext cx="429768" cy="429768"/>
          </a:xfrm>
          <a:prstGeom prst="rect">
            <a:avLst/>
          </a:prstGeom>
        </p:spPr>
      </p:pic>
      <p:pic>
        <p:nvPicPr>
          <p:cNvPr id="14" name="Image 12" descr="preencoded.png"/>
          <p:cNvPicPr>
            <a:picLocks noChangeAspect="1"/>
          </p:cNvPicPr>
          <p:nvPr/>
        </p:nvPicPr>
        <p:blipFill>
          <a:blip r:embed="rId10"/>
          <a:stretch>
            <a:fillRect/>
          </a:stretch>
        </p:blipFill>
        <p:spPr>
          <a:xfrm>
            <a:off x="11494008" y="6181344"/>
            <a:ext cx="429768" cy="429768"/>
          </a:xfrm>
          <a:prstGeom prst="rect">
            <a:avLst/>
          </a:prstGeom>
        </p:spPr>
      </p:pic>
      <p:sp>
        <p:nvSpPr>
          <p:cNvPr id="15" name="Text 0"/>
          <p:cNvSpPr/>
          <p:nvPr/>
        </p:nvSpPr>
        <p:spPr>
          <a:xfrm>
            <a:off x="832104" y="3456432"/>
            <a:ext cx="12984480" cy="594360"/>
          </a:xfrm>
          <a:prstGeom prst="rect">
            <a:avLst/>
          </a:prstGeom>
          <a:noFill/>
          <a:ln/>
        </p:spPr>
        <p:txBody>
          <a:bodyPr wrap="none" lIns="0" tIns="0" rIns="0" bIns="0" rtlCol="0" anchor="ctr"/>
          <a:lstStyle/>
          <a:p>
            <a:pPr marL="0" indent="0" algn="l">
              <a:lnSpc>
                <a:spcPts val="4640"/>
              </a:lnSpc>
              <a:buNone/>
            </a:pPr>
            <a:r>
              <a:rPr lang="en-US" sz="3710" dirty="0">
                <a:solidFill>
                  <a:srgbClr val="0C266F"/>
                </a:solidFill>
                <a:latin typeface="思源宋体-思源宋体-SemiBold" pitchFamily="34" charset="0"/>
                <a:ea typeface="思源宋体-思源宋体-SemiBold" pitchFamily="34" charset="-122"/>
                <a:cs typeface="思源宋体-思源宋体-SemiBold" pitchFamily="34" charset="-120"/>
              </a:rPr>
              <a:t>Effects of Solar Activity on Earth</a:t>
            </a:r>
            <a:endParaRPr lang="en-US" sz="3710" dirty="0"/>
          </a:p>
        </p:txBody>
      </p:sp>
      <p:sp>
        <p:nvSpPr>
          <p:cNvPr id="16" name="Text 1"/>
          <p:cNvSpPr/>
          <p:nvPr/>
        </p:nvSpPr>
        <p:spPr>
          <a:xfrm>
            <a:off x="1014984" y="4261104"/>
            <a:ext cx="3831336" cy="594360"/>
          </a:xfrm>
          <a:prstGeom prst="rect">
            <a:avLst/>
          </a:prstGeom>
          <a:noFill/>
          <a:ln/>
        </p:spPr>
        <p:txBody>
          <a:bodyPr wrap="square" lIns="0" tIns="0" rIns="0" bIns="0" rtlCol="0" anchor="ctr"/>
          <a:lstStyle/>
          <a:p>
            <a:pPr marL="0" indent="0" algn="ctr">
              <a:lnSpc>
                <a:spcPts val="2320"/>
              </a:lnSpc>
              <a:buNone/>
            </a:pPr>
            <a:r>
              <a:rPr lang="en-US" sz="1850" dirty="0">
                <a:solidFill>
                  <a:srgbClr val="050B14"/>
                </a:solidFill>
                <a:latin typeface="思源宋体-思源宋体-SemiBold" pitchFamily="34" charset="0"/>
                <a:ea typeface="思源宋体-思源宋体-SemiBold" pitchFamily="34" charset="-122"/>
                <a:cs typeface="思源宋体-思源宋体-SemiBold" pitchFamily="34" charset="-120"/>
              </a:rPr>
              <a:t>Disruptions in GPS Functionality</a:t>
            </a:r>
            <a:endParaRPr lang="en-US" sz="1850" dirty="0"/>
          </a:p>
        </p:txBody>
      </p:sp>
      <p:sp>
        <p:nvSpPr>
          <p:cNvPr id="17" name="Text 2"/>
          <p:cNvSpPr/>
          <p:nvPr/>
        </p:nvSpPr>
        <p:spPr>
          <a:xfrm>
            <a:off x="1014984" y="4965192"/>
            <a:ext cx="3831336" cy="566928"/>
          </a:xfrm>
          <a:prstGeom prst="rect">
            <a:avLst/>
          </a:prstGeom>
          <a:noFill/>
          <a:ln/>
        </p:spPr>
        <p:txBody>
          <a:bodyPr wrap="square" lIns="0" tIns="0" rIns="0" bIns="0" rtlCol="0" anchor="ctr"/>
          <a:lstStyle/>
          <a:p>
            <a:pPr marL="0" indent="0" algn="ctr">
              <a:lnSpc>
                <a:spcPts val="2220"/>
              </a:lnSpc>
              <a:buNone/>
            </a:pPr>
            <a:r>
              <a:rPr lang="en-US" sz="1480" dirty="0">
                <a:solidFill>
                  <a:srgbClr val="050B14"/>
                </a:solidFill>
                <a:latin typeface="思源宋体-思源宋体-Regular" pitchFamily="34" charset="0"/>
                <a:ea typeface="思源宋体-思源宋体-Regular" pitchFamily="34" charset="-122"/>
                <a:cs typeface="思源宋体-思源宋体-Regular" pitchFamily="34" charset="-120"/>
              </a:rPr>
              <a:t>Farmers experience delays in planting caused by GPS disruptions.</a:t>
            </a:r>
            <a:endParaRPr lang="en-US" sz="1480" dirty="0"/>
          </a:p>
        </p:txBody>
      </p:sp>
      <p:sp>
        <p:nvSpPr>
          <p:cNvPr id="18" name="Text 3"/>
          <p:cNvSpPr/>
          <p:nvPr/>
        </p:nvSpPr>
        <p:spPr>
          <a:xfrm>
            <a:off x="2862072" y="6227064"/>
            <a:ext cx="137160" cy="347472"/>
          </a:xfrm>
          <a:prstGeom prst="rect">
            <a:avLst/>
          </a:prstGeom>
          <a:noFill/>
          <a:ln/>
        </p:spPr>
        <p:txBody>
          <a:bodyPr wrap="none" lIns="0" tIns="0" rIns="0" bIns="0" rtlCol="0" anchor="ctr"/>
          <a:lstStyle/>
          <a:p>
            <a:pPr marL="0" indent="0" algn="ctr">
              <a:lnSpc>
                <a:spcPts val="2220"/>
              </a:lnSpc>
              <a:buNone/>
            </a:pPr>
            <a:r>
              <a:rPr lang="en-US" sz="1850" dirty="0">
                <a:solidFill>
                  <a:srgbClr val="262626"/>
                </a:solidFill>
                <a:latin typeface="思源宋体-思源宋体-Regular" pitchFamily="34" charset="0"/>
                <a:ea typeface="思源宋体-思源宋体-Regular" pitchFamily="34" charset="-122"/>
                <a:cs typeface="思源宋体-思源宋体-Regular" pitchFamily="34" charset="-120"/>
              </a:rPr>
              <a:t>1</a:t>
            </a:r>
            <a:endParaRPr lang="en-US" sz="1850" dirty="0"/>
          </a:p>
        </p:txBody>
      </p:sp>
      <p:sp>
        <p:nvSpPr>
          <p:cNvPr id="19" name="Text 4"/>
          <p:cNvSpPr/>
          <p:nvPr/>
        </p:nvSpPr>
        <p:spPr>
          <a:xfrm>
            <a:off x="5404104" y="4261104"/>
            <a:ext cx="3831336" cy="594360"/>
          </a:xfrm>
          <a:prstGeom prst="rect">
            <a:avLst/>
          </a:prstGeom>
          <a:noFill/>
          <a:ln/>
        </p:spPr>
        <p:txBody>
          <a:bodyPr wrap="square" lIns="0" tIns="0" rIns="0" bIns="0" rtlCol="0" anchor="ctr"/>
          <a:lstStyle/>
          <a:p>
            <a:pPr marL="0" indent="0" algn="ctr">
              <a:lnSpc>
                <a:spcPts val="2320"/>
              </a:lnSpc>
              <a:buNone/>
            </a:pPr>
            <a:r>
              <a:rPr lang="en-US" sz="1850" dirty="0">
                <a:solidFill>
                  <a:srgbClr val="050B14"/>
                </a:solidFill>
                <a:latin typeface="思源宋体-思源宋体-SemiBold" pitchFamily="34" charset="0"/>
                <a:ea typeface="思源宋体-思源宋体-SemiBold" pitchFamily="34" charset="-122"/>
                <a:cs typeface="思源宋体-思源宋体-SemiBold" pitchFamily="34" charset="-120"/>
              </a:rPr>
              <a:t>Adjustments in Spacecraft Orbital Paths</a:t>
            </a:r>
            <a:endParaRPr lang="en-US" sz="1850" dirty="0"/>
          </a:p>
        </p:txBody>
      </p:sp>
      <p:sp>
        <p:nvSpPr>
          <p:cNvPr id="20" name="Text 5"/>
          <p:cNvSpPr/>
          <p:nvPr/>
        </p:nvSpPr>
        <p:spPr>
          <a:xfrm>
            <a:off x="5404104" y="4965192"/>
            <a:ext cx="3831336" cy="566928"/>
          </a:xfrm>
          <a:prstGeom prst="rect">
            <a:avLst/>
          </a:prstGeom>
          <a:noFill/>
          <a:ln/>
        </p:spPr>
        <p:txBody>
          <a:bodyPr wrap="square" lIns="0" tIns="0" rIns="0" bIns="0" rtlCol="0" anchor="ctr"/>
          <a:lstStyle/>
          <a:p>
            <a:pPr marL="0" indent="0" algn="ctr">
              <a:lnSpc>
                <a:spcPts val="2220"/>
              </a:lnSpc>
              <a:buNone/>
            </a:pPr>
            <a:r>
              <a:rPr lang="en-US" sz="1480" dirty="0">
                <a:solidFill>
                  <a:srgbClr val="050B14"/>
                </a:solidFill>
                <a:latin typeface="思源宋体-思源宋体-Regular" pitchFamily="34" charset="0"/>
                <a:ea typeface="思源宋体-思源宋体-Regular" pitchFamily="34" charset="-122"/>
                <a:cs typeface="思源宋体-思源宋体-Regular" pitchFamily="34" charset="-120"/>
              </a:rPr>
              <a:t>Companies modify satellite trajectories to minimize atmospheric drag.</a:t>
            </a:r>
            <a:endParaRPr lang="en-US" sz="1480" dirty="0"/>
          </a:p>
        </p:txBody>
      </p:sp>
      <p:sp>
        <p:nvSpPr>
          <p:cNvPr id="21" name="Text 6"/>
          <p:cNvSpPr/>
          <p:nvPr/>
        </p:nvSpPr>
        <p:spPr>
          <a:xfrm>
            <a:off x="3209544" y="7223760"/>
            <a:ext cx="3831336" cy="594360"/>
          </a:xfrm>
          <a:prstGeom prst="rect">
            <a:avLst/>
          </a:prstGeom>
          <a:noFill/>
          <a:ln/>
        </p:spPr>
        <p:txBody>
          <a:bodyPr wrap="square" lIns="0" tIns="0" rIns="0" bIns="0" rtlCol="0" anchor="ctr"/>
          <a:lstStyle/>
          <a:p>
            <a:pPr marL="0" indent="0" algn="ctr">
              <a:lnSpc>
                <a:spcPts val="2320"/>
              </a:lnSpc>
              <a:buNone/>
            </a:pPr>
            <a:r>
              <a:rPr lang="en-US" sz="1850" dirty="0">
                <a:solidFill>
                  <a:srgbClr val="050B14"/>
                </a:solidFill>
                <a:latin typeface="思源宋体-思源宋体-SemiBold" pitchFamily="34" charset="0"/>
                <a:ea typeface="思源宋体-思源宋体-SemiBold" pitchFamily="34" charset="-122"/>
                <a:cs typeface="思源宋体-思源宋体-SemiBold" pitchFamily="34" charset="-120"/>
              </a:rPr>
              <a:t>Transition to Backup Equipment for Pilots</a:t>
            </a:r>
            <a:endParaRPr lang="en-US" sz="1850" dirty="0"/>
          </a:p>
        </p:txBody>
      </p:sp>
      <p:sp>
        <p:nvSpPr>
          <p:cNvPr id="22" name="Text 7"/>
          <p:cNvSpPr/>
          <p:nvPr/>
        </p:nvSpPr>
        <p:spPr>
          <a:xfrm>
            <a:off x="5056632" y="6208776"/>
            <a:ext cx="137160" cy="347472"/>
          </a:xfrm>
          <a:prstGeom prst="rect">
            <a:avLst/>
          </a:prstGeom>
          <a:noFill/>
          <a:ln/>
        </p:spPr>
        <p:txBody>
          <a:bodyPr wrap="none" lIns="0" tIns="0" rIns="0" bIns="0" rtlCol="0" anchor="ctr"/>
          <a:lstStyle/>
          <a:p>
            <a:pPr marL="0" indent="0" algn="ctr">
              <a:lnSpc>
                <a:spcPts val="2220"/>
              </a:lnSpc>
              <a:buNone/>
            </a:pPr>
            <a:r>
              <a:rPr lang="en-US" sz="1850" dirty="0">
                <a:solidFill>
                  <a:srgbClr val="0A0A0A"/>
                </a:solidFill>
                <a:latin typeface="思源宋体-思源宋体-Regular" pitchFamily="34" charset="0"/>
                <a:ea typeface="思源宋体-思源宋体-Regular" pitchFamily="34" charset="-122"/>
                <a:cs typeface="思源宋体-思源宋体-Regular" pitchFamily="34" charset="-120"/>
              </a:rPr>
              <a:t>2</a:t>
            </a:r>
            <a:endParaRPr lang="en-US" sz="1850" dirty="0"/>
          </a:p>
        </p:txBody>
      </p:sp>
      <p:sp>
        <p:nvSpPr>
          <p:cNvPr id="23" name="Text 8"/>
          <p:cNvSpPr/>
          <p:nvPr/>
        </p:nvSpPr>
        <p:spPr>
          <a:xfrm>
            <a:off x="3209544" y="7927848"/>
            <a:ext cx="3831336" cy="566928"/>
          </a:xfrm>
          <a:prstGeom prst="rect">
            <a:avLst/>
          </a:prstGeom>
          <a:noFill/>
          <a:ln/>
        </p:spPr>
        <p:txBody>
          <a:bodyPr wrap="square" lIns="0" tIns="0" rIns="0" bIns="0" rtlCol="0" anchor="ctr"/>
          <a:lstStyle/>
          <a:p>
            <a:pPr marL="0" indent="0" algn="ctr">
              <a:lnSpc>
                <a:spcPts val="2220"/>
              </a:lnSpc>
              <a:buNone/>
            </a:pPr>
            <a:r>
              <a:rPr lang="en-US" sz="1480" dirty="0">
                <a:solidFill>
                  <a:srgbClr val="050B14"/>
                </a:solidFill>
                <a:latin typeface="思源宋体-思源宋体-Regular" pitchFamily="34" charset="0"/>
                <a:ea typeface="思源宋体-思源宋体-Regular" pitchFamily="34" charset="-122"/>
                <a:cs typeface="思源宋体-思源宋体-Regular" pitchFamily="34" charset="-120"/>
              </a:rPr>
              <a:t>Pilots depend on alternative systems because of radio malfunctions.</a:t>
            </a:r>
            <a:endParaRPr lang="en-US" sz="1480" dirty="0"/>
          </a:p>
        </p:txBody>
      </p:sp>
      <p:sp>
        <p:nvSpPr>
          <p:cNvPr id="24" name="Text 9"/>
          <p:cNvSpPr/>
          <p:nvPr/>
        </p:nvSpPr>
        <p:spPr>
          <a:xfrm>
            <a:off x="7251192" y="6227064"/>
            <a:ext cx="137160" cy="347472"/>
          </a:xfrm>
          <a:prstGeom prst="rect">
            <a:avLst/>
          </a:prstGeom>
          <a:noFill/>
          <a:ln/>
        </p:spPr>
        <p:txBody>
          <a:bodyPr wrap="none" lIns="0" tIns="0" rIns="0" bIns="0" rtlCol="0" anchor="ctr"/>
          <a:lstStyle/>
          <a:p>
            <a:pPr marL="0" indent="0" algn="ctr">
              <a:lnSpc>
                <a:spcPts val="2220"/>
              </a:lnSpc>
              <a:buNone/>
            </a:pPr>
            <a:r>
              <a:rPr lang="en-US" sz="1850" dirty="0">
                <a:solidFill>
                  <a:srgbClr val="1C1C1C"/>
                </a:solidFill>
                <a:latin typeface="思源宋体-思源宋体-Regular" pitchFamily="34" charset="0"/>
                <a:ea typeface="思源宋体-思源宋体-Regular" pitchFamily="34" charset="-122"/>
                <a:cs typeface="思源宋体-思源宋体-Regular" pitchFamily="34" charset="-120"/>
              </a:rPr>
              <a:t>3</a:t>
            </a:r>
            <a:endParaRPr lang="en-US" sz="1850" dirty="0"/>
          </a:p>
        </p:txBody>
      </p:sp>
      <p:sp>
        <p:nvSpPr>
          <p:cNvPr id="25" name="Text 10"/>
          <p:cNvSpPr/>
          <p:nvPr/>
        </p:nvSpPr>
        <p:spPr>
          <a:xfrm>
            <a:off x="7598664" y="7223760"/>
            <a:ext cx="3831336" cy="594360"/>
          </a:xfrm>
          <a:prstGeom prst="rect">
            <a:avLst/>
          </a:prstGeom>
          <a:noFill/>
          <a:ln/>
        </p:spPr>
        <p:txBody>
          <a:bodyPr wrap="square" lIns="0" tIns="0" rIns="0" bIns="0" rtlCol="0" anchor="ctr"/>
          <a:lstStyle/>
          <a:p>
            <a:pPr marL="0" indent="0" algn="ctr">
              <a:lnSpc>
                <a:spcPts val="2320"/>
              </a:lnSpc>
              <a:buNone/>
            </a:pPr>
            <a:r>
              <a:rPr lang="en-US" sz="1850" dirty="0">
                <a:solidFill>
                  <a:srgbClr val="050B14"/>
                </a:solidFill>
                <a:latin typeface="思源宋体-思源宋体-SemiBold" pitchFamily="34" charset="0"/>
                <a:ea typeface="思源宋体-思源宋体-SemiBold" pitchFamily="34" charset="-122"/>
                <a:cs typeface="思源宋体-思源宋体-SemiBold" pitchFamily="34" charset="-120"/>
              </a:rPr>
              <a:t>Research on Atmospheric Weather Patterns</a:t>
            </a:r>
            <a:endParaRPr lang="en-US" sz="1850" dirty="0"/>
          </a:p>
        </p:txBody>
      </p:sp>
      <p:sp>
        <p:nvSpPr>
          <p:cNvPr id="26" name="Text 11"/>
          <p:cNvSpPr/>
          <p:nvPr/>
        </p:nvSpPr>
        <p:spPr>
          <a:xfrm>
            <a:off x="9793224" y="4261104"/>
            <a:ext cx="3831336" cy="594360"/>
          </a:xfrm>
          <a:prstGeom prst="rect">
            <a:avLst/>
          </a:prstGeom>
          <a:noFill/>
          <a:ln/>
        </p:spPr>
        <p:txBody>
          <a:bodyPr wrap="square" lIns="0" tIns="0" rIns="0" bIns="0" rtlCol="0" anchor="ctr"/>
          <a:lstStyle/>
          <a:p>
            <a:pPr marL="0" indent="0" algn="ctr">
              <a:lnSpc>
                <a:spcPts val="2320"/>
              </a:lnSpc>
              <a:buNone/>
            </a:pPr>
            <a:r>
              <a:rPr lang="en-US" sz="1850" dirty="0">
                <a:solidFill>
                  <a:srgbClr val="050B14"/>
                </a:solidFill>
                <a:latin typeface="思源宋体-思源宋体-SemiBold" pitchFamily="34" charset="0"/>
                <a:ea typeface="思源宋体-思源宋体-SemiBold" pitchFamily="34" charset="-122"/>
                <a:cs typeface="思源宋体-思源宋体-SemiBold" pitchFamily="34" charset="-120"/>
              </a:rPr>
              <a:t>Forecasting Operational Procedures</a:t>
            </a:r>
            <a:endParaRPr lang="en-US" sz="1850" dirty="0"/>
          </a:p>
        </p:txBody>
      </p:sp>
      <p:sp>
        <p:nvSpPr>
          <p:cNvPr id="27" name="Text 12"/>
          <p:cNvSpPr/>
          <p:nvPr/>
        </p:nvSpPr>
        <p:spPr>
          <a:xfrm>
            <a:off x="9793224" y="4965192"/>
            <a:ext cx="3831336" cy="566928"/>
          </a:xfrm>
          <a:prstGeom prst="rect">
            <a:avLst/>
          </a:prstGeom>
          <a:noFill/>
          <a:ln/>
        </p:spPr>
        <p:txBody>
          <a:bodyPr wrap="square" lIns="0" tIns="0" rIns="0" bIns="0" rtlCol="0" anchor="ctr"/>
          <a:lstStyle/>
          <a:p>
            <a:pPr marL="0" indent="0" algn="ctr">
              <a:lnSpc>
                <a:spcPts val="2220"/>
              </a:lnSpc>
              <a:buNone/>
            </a:pPr>
            <a:r>
              <a:rPr lang="en-US" sz="1480" dirty="0">
                <a:solidFill>
                  <a:srgbClr val="050B14"/>
                </a:solidFill>
                <a:latin typeface="思源宋体-思源宋体-Regular" pitchFamily="34" charset="0"/>
                <a:ea typeface="思源宋体-思源宋体-Regular" pitchFamily="34" charset="-122"/>
                <a:cs typeface="思源宋体-思源宋体-Regular" pitchFamily="34" charset="-120"/>
              </a:rPr>
              <a:t>R2O2R improves research capabilities for more accurate forecasts.</a:t>
            </a:r>
            <a:endParaRPr lang="en-US" sz="1480" dirty="0"/>
          </a:p>
        </p:txBody>
      </p:sp>
      <p:sp>
        <p:nvSpPr>
          <p:cNvPr id="28" name="Text 13"/>
          <p:cNvSpPr/>
          <p:nvPr/>
        </p:nvSpPr>
        <p:spPr>
          <a:xfrm>
            <a:off x="7598664" y="7927848"/>
            <a:ext cx="3831336" cy="566928"/>
          </a:xfrm>
          <a:prstGeom prst="rect">
            <a:avLst/>
          </a:prstGeom>
          <a:noFill/>
          <a:ln/>
        </p:spPr>
        <p:txBody>
          <a:bodyPr wrap="square" lIns="0" tIns="0" rIns="0" bIns="0" rtlCol="0" anchor="ctr"/>
          <a:lstStyle/>
          <a:p>
            <a:pPr marL="0" indent="0" algn="ctr">
              <a:lnSpc>
                <a:spcPts val="2220"/>
              </a:lnSpc>
              <a:buNone/>
            </a:pPr>
            <a:r>
              <a:rPr lang="en-US" sz="1480" dirty="0">
                <a:solidFill>
                  <a:srgbClr val="050B14"/>
                </a:solidFill>
                <a:latin typeface="思源宋体-思源宋体-Regular" pitchFamily="34" charset="0"/>
                <a:ea typeface="思源宋体-思源宋体-Regular" pitchFamily="34" charset="-122"/>
                <a:cs typeface="思源宋体-思源宋体-Regular" pitchFamily="34" charset="-120"/>
              </a:rPr>
              <a:t>NASA investigates the effects of space weather on our planet.</a:t>
            </a:r>
            <a:endParaRPr lang="en-US" sz="1480" dirty="0"/>
          </a:p>
        </p:txBody>
      </p:sp>
      <p:sp>
        <p:nvSpPr>
          <p:cNvPr id="29" name="Text 14"/>
          <p:cNvSpPr/>
          <p:nvPr/>
        </p:nvSpPr>
        <p:spPr>
          <a:xfrm>
            <a:off x="9445752" y="6208776"/>
            <a:ext cx="137160" cy="347472"/>
          </a:xfrm>
          <a:prstGeom prst="rect">
            <a:avLst/>
          </a:prstGeom>
          <a:noFill/>
          <a:ln/>
        </p:spPr>
        <p:txBody>
          <a:bodyPr wrap="none" lIns="0" tIns="0" rIns="0" bIns="0" rtlCol="0" anchor="ctr"/>
          <a:lstStyle/>
          <a:p>
            <a:pPr marL="0" indent="0" algn="ctr">
              <a:lnSpc>
                <a:spcPts val="2220"/>
              </a:lnSpc>
              <a:buNone/>
            </a:pPr>
            <a:r>
              <a:rPr lang="en-US" sz="1850" dirty="0">
                <a:solidFill>
                  <a:srgbClr val="262626"/>
                </a:solidFill>
                <a:latin typeface="思源宋体-思源宋体-Regular" pitchFamily="34" charset="0"/>
                <a:ea typeface="思源宋体-思源宋体-Regular" pitchFamily="34" charset="-122"/>
                <a:cs typeface="思源宋体-思源宋体-Regular" pitchFamily="34" charset="-120"/>
              </a:rPr>
              <a:t>4</a:t>
            </a:r>
            <a:endParaRPr lang="en-US" sz="1850" dirty="0"/>
          </a:p>
        </p:txBody>
      </p:sp>
      <p:sp>
        <p:nvSpPr>
          <p:cNvPr id="30" name="Text 15"/>
          <p:cNvSpPr/>
          <p:nvPr/>
        </p:nvSpPr>
        <p:spPr>
          <a:xfrm>
            <a:off x="11640312" y="6227064"/>
            <a:ext cx="137160" cy="347472"/>
          </a:xfrm>
          <a:prstGeom prst="rect">
            <a:avLst/>
          </a:prstGeom>
          <a:noFill/>
          <a:ln/>
        </p:spPr>
        <p:txBody>
          <a:bodyPr wrap="none" lIns="0" tIns="0" rIns="0" bIns="0" rtlCol="0" anchor="ctr"/>
          <a:lstStyle/>
          <a:p>
            <a:pPr marL="0" indent="0" algn="ctr">
              <a:lnSpc>
                <a:spcPts val="2220"/>
              </a:lnSpc>
              <a:buNone/>
            </a:pPr>
            <a:r>
              <a:rPr lang="en-US" sz="1850" dirty="0">
                <a:solidFill>
                  <a:srgbClr val="0A0A0A"/>
                </a:solidFill>
                <a:latin typeface="思源宋体-思源宋体-Regular" pitchFamily="34" charset="0"/>
                <a:ea typeface="思源宋体-思源宋体-Regular" pitchFamily="34" charset="-122"/>
                <a:cs typeface="思源宋体-思源宋体-Regular" pitchFamily="34" charset="-120"/>
              </a:rPr>
              <a:t>5</a:t>
            </a:r>
            <a:endParaRPr lang="en-US" sz="1850" dirty="0"/>
          </a:p>
        </p:txBody>
      </p:sp>
      <p:pic>
        <p:nvPicPr>
          <p:cNvPr id="32" name="vid2">
            <a:hlinkClick r:id="" action="ppaction://media"/>
            <a:extLst>
              <a:ext uri="{FF2B5EF4-FFF2-40B4-BE49-F238E27FC236}">
                <a16:creationId xmlns:a16="http://schemas.microsoft.com/office/drawing/2014/main" id="{4F94E3C5-D2AD-E24E-59E3-C59641226430}"/>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7388352" y="12192"/>
            <a:ext cx="7242048" cy="34533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87"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2"/>
                </p:tgtEl>
              </p:cMediaNode>
            </p:video>
            <p:seq concurrent="1" nextAc="seek">
              <p:cTn id="8" restart="whenNotActive" fill="hold" evtFilter="cancelBubble" nodeType="interactiveSeq">
                <p:stCondLst>
                  <p:cond evt="onClick" delay="0">
                    <p:tgtEl>
                      <p:spTgt spid="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
                                        </p:tgtEl>
                                      </p:cBhvr>
                                    </p:cmd>
                                  </p:childTnLst>
                                </p:cTn>
                              </p:par>
                            </p:childTnLst>
                          </p:cTn>
                        </p:par>
                      </p:childTnLst>
                    </p:cTn>
                  </p:par>
                </p:childTnLst>
              </p:cTn>
              <p:nextCondLst>
                <p:cond evt="onClick" delay="0">
                  <p:tgtEl>
                    <p:spTgt spid="3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6" name="Image 4" descr="preencoded.png"/>
          <p:cNvPicPr>
            <a:picLocks noChangeAspect="1"/>
          </p:cNvPicPr>
          <p:nvPr/>
        </p:nvPicPr>
        <p:blipFill>
          <a:blip r:embed="rId5"/>
          <a:stretch>
            <a:fillRect/>
          </a:stretch>
        </p:blipFill>
        <p:spPr>
          <a:xfrm>
            <a:off x="9637776" y="2980944"/>
            <a:ext cx="4169664" cy="3355848"/>
          </a:xfrm>
          <a:prstGeom prst="rect">
            <a:avLst/>
          </a:prstGeom>
        </p:spPr>
      </p:pic>
      <p:pic>
        <p:nvPicPr>
          <p:cNvPr id="5" name="Image 3" descr="preencoded.png"/>
          <p:cNvPicPr>
            <a:picLocks noChangeAspect="1"/>
          </p:cNvPicPr>
          <p:nvPr/>
        </p:nvPicPr>
        <p:blipFill>
          <a:blip r:embed="rId6"/>
          <a:stretch>
            <a:fillRect/>
          </a:stretch>
        </p:blipFill>
        <p:spPr>
          <a:xfrm>
            <a:off x="5239512" y="2980944"/>
            <a:ext cx="4169664" cy="3355848"/>
          </a:xfrm>
          <a:prstGeom prst="rect">
            <a:avLst/>
          </a:prstGeom>
        </p:spPr>
      </p:pic>
      <p:pic>
        <p:nvPicPr>
          <p:cNvPr id="4" name="Image 2" descr="preencoded.png"/>
          <p:cNvPicPr>
            <a:picLocks noChangeAspect="1"/>
          </p:cNvPicPr>
          <p:nvPr/>
        </p:nvPicPr>
        <p:blipFill>
          <a:blip r:embed="rId7"/>
          <a:stretch>
            <a:fillRect/>
          </a:stretch>
        </p:blipFill>
        <p:spPr>
          <a:xfrm>
            <a:off x="832104" y="2980944"/>
            <a:ext cx="4169664" cy="3355848"/>
          </a:xfrm>
          <a:prstGeom prst="rect">
            <a:avLst/>
          </a:prstGeom>
        </p:spPr>
      </p:pic>
      <p:pic>
        <p:nvPicPr>
          <p:cNvPr id="2" name="Image 0" descr="preencoded.png"/>
          <p:cNvPicPr>
            <a:picLocks noChangeAspect="1"/>
          </p:cNvPicPr>
          <p:nvPr/>
        </p:nvPicPr>
        <p:blipFill>
          <a:blip r:embed="rId8"/>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9"/>
          <a:stretch>
            <a:fillRect/>
          </a:stretch>
        </p:blipFill>
        <p:spPr>
          <a:xfrm>
            <a:off x="0" y="0"/>
            <a:ext cx="14630400" cy="8238744"/>
          </a:xfrm>
          <a:prstGeom prst="rect">
            <a:avLst/>
          </a:prstGeom>
        </p:spPr>
      </p:pic>
      <p:pic>
        <p:nvPicPr>
          <p:cNvPr id="16" name="vid1">
            <a:hlinkClick r:id="" action="ppaction://media"/>
            <a:extLst>
              <a:ext uri="{FF2B5EF4-FFF2-40B4-BE49-F238E27FC236}">
                <a16:creationId xmlns:a16="http://schemas.microsoft.com/office/drawing/2014/main" id="{F911F1B0-8933-3953-2746-CB601BBB71C9}"/>
              </a:ext>
            </a:extLst>
          </p:cNvPr>
          <p:cNvPicPr>
            <a:picLocks noChangeAspect="1"/>
          </p:cNvPicPr>
          <p:nvPr>
            <a:videoFile r:link="rId2"/>
            <p:extLst>
              <p:ext uri="{DAA4B4D4-6D71-4841-9C94-3DE7FCFB9230}">
                <p14:media xmlns:p14="http://schemas.microsoft.com/office/powerpoint/2010/main" r:embed="rId1"/>
              </p:ext>
            </p:extLst>
          </p:nvPr>
        </p:nvPicPr>
        <p:blipFill>
          <a:blip r:embed="rId10">
            <a:lum contrast="-9000"/>
          </a:blip>
          <a:stretch>
            <a:fillRect/>
          </a:stretch>
        </p:blipFill>
        <p:spPr>
          <a:xfrm>
            <a:off x="0" y="15447"/>
            <a:ext cx="14630400" cy="8238743"/>
          </a:xfrm>
          <a:prstGeom prst="rect">
            <a:avLst/>
          </a:prstGeom>
          <a:ln>
            <a:noFill/>
          </a:ln>
          <a:effectLst>
            <a:outerShdw blurRad="50800" dist="50800" dir="5400000" algn="ctr" rotWithShape="0">
              <a:srgbClr val="000000">
                <a:alpha val="45000"/>
              </a:srgbClr>
            </a:outerShdw>
          </a:effectLst>
        </p:spPr>
      </p:pic>
      <p:sp>
        <p:nvSpPr>
          <p:cNvPr id="7" name="Text 0"/>
          <p:cNvSpPr/>
          <p:nvPr/>
        </p:nvSpPr>
        <p:spPr>
          <a:xfrm>
            <a:off x="832104" y="259492"/>
            <a:ext cx="13365810" cy="1395572"/>
          </a:xfrm>
          <a:prstGeom prst="rect">
            <a:avLst/>
          </a:prstGeom>
          <a:noFill/>
          <a:ln/>
        </p:spPr>
        <p:txBody>
          <a:bodyPr wrap="none" lIns="0" tIns="0" rIns="0" bIns="0" rtlCol="0" anchor="ctr"/>
          <a:lstStyle/>
          <a:p>
            <a:pPr marL="0" indent="0" algn="l">
              <a:lnSpc>
                <a:spcPts val="5800"/>
              </a:lnSpc>
              <a:buNone/>
            </a:pPr>
            <a:r>
              <a:rPr lang="en-US" sz="5400" b="1" spc="50" dirty="0">
                <a:ln w="0"/>
                <a:solidFill>
                  <a:schemeClr val="bg2"/>
                </a:solidFill>
                <a:effectLst>
                  <a:innerShdw blurRad="63500" dist="50800" dir="13500000">
                    <a:srgbClr val="000000">
                      <a:alpha val="50000"/>
                    </a:srgbClr>
                  </a:innerShdw>
                </a:effectLst>
                <a:latin typeface="Stencil" panose="040409050D0802020404" pitchFamily="82" charset="0"/>
                <a:ea typeface="思源宋体-思源宋体-SemiBold" pitchFamily="34" charset="-122"/>
                <a:cs typeface="思源宋体-思源宋体-SemiBold" pitchFamily="34" charset="-120"/>
              </a:rPr>
              <a:t>Effects on Power Grids:</a:t>
            </a:r>
            <a:endParaRPr lang="en-US" sz="5400" b="1" spc="50" dirty="0">
              <a:ln w="0"/>
              <a:solidFill>
                <a:schemeClr val="bg2"/>
              </a:solidFill>
              <a:effectLst>
                <a:innerShdw blurRad="63500" dist="50800" dir="13500000">
                  <a:srgbClr val="000000">
                    <a:alpha val="50000"/>
                  </a:srgbClr>
                </a:innerShdw>
              </a:effectLst>
              <a:latin typeface="Stencil" panose="040409050D0802020404" pitchFamily="82" charset="0"/>
            </a:endParaRPr>
          </a:p>
        </p:txBody>
      </p:sp>
      <p:sp>
        <p:nvSpPr>
          <p:cNvPr id="8" name="Text 1"/>
          <p:cNvSpPr/>
          <p:nvPr/>
        </p:nvSpPr>
        <p:spPr>
          <a:xfrm>
            <a:off x="832104" y="1655064"/>
            <a:ext cx="12984480" cy="1069848"/>
          </a:xfrm>
          <a:prstGeom prst="rect">
            <a:avLst/>
          </a:prstGeom>
          <a:noFill/>
          <a:ln/>
        </p:spPr>
        <p:txBody>
          <a:bodyPr wrap="square" lIns="0" tIns="0" rIns="0" bIns="0" rtlCol="0" anchor="ctr"/>
          <a:lstStyle/>
          <a:p>
            <a:pPr marL="0" indent="0" algn="l">
              <a:lnSpc>
                <a:spcPts val="2780"/>
              </a:lnSpc>
              <a:buNone/>
            </a:pPr>
            <a:r>
              <a:rPr lang="en-US" sz="1850" dirty="0">
                <a:solidFill>
                  <a:schemeClr val="bg1"/>
                </a:solidFill>
                <a:latin typeface="思源宋体-思源宋体-Regular" pitchFamily="34" charset="0"/>
                <a:ea typeface="思源宋体-思源宋体-Regular" pitchFamily="34" charset="-122"/>
                <a:cs typeface="思源宋体-思源宋体-Regular" pitchFamily="34" charset="-120"/>
              </a:rPr>
              <a:t>Solar flares pose significant risks to power grids by inducing electromagnetic currents, leading to potential overload and failures. Historical incidents such as the Quebec blackout highlight the necessity of ongoing monitoring and preventive strategies by utility companies.</a:t>
            </a:r>
            <a:endParaRPr lang="en-US" sz="1850" dirty="0">
              <a:solidFill>
                <a:schemeClr val="bg1"/>
              </a:solidFill>
            </a:endParaRPr>
          </a:p>
        </p:txBody>
      </p:sp>
      <p:sp>
        <p:nvSpPr>
          <p:cNvPr id="9" name="Text 2"/>
          <p:cNvSpPr/>
          <p:nvPr/>
        </p:nvSpPr>
        <p:spPr>
          <a:xfrm>
            <a:off x="1097280" y="3127248"/>
            <a:ext cx="3639312" cy="740664"/>
          </a:xfrm>
          <a:prstGeom prst="rect">
            <a:avLst/>
          </a:prstGeom>
          <a:noFill/>
          <a:ln/>
        </p:spPr>
        <p:txBody>
          <a:bodyPr wrap="square" lIns="0" tIns="0" rIns="0" bIns="0" rtlCol="0" anchor="ctr"/>
          <a:lstStyle/>
          <a:p>
            <a:pPr marL="0" indent="0" algn="l">
              <a:lnSpc>
                <a:spcPts val="2900"/>
              </a:lnSpc>
              <a:buNone/>
            </a:pPr>
            <a:r>
              <a:rPr lang="en-US" dirty="0">
                <a:solidFill>
                  <a:schemeClr val="bg1"/>
                </a:solidFill>
                <a:latin typeface="Arial Black" panose="020B0A04020102020204" pitchFamily="34" charset="0"/>
                <a:ea typeface="思源宋体-思源宋体-SemiBold" pitchFamily="34" charset="-122"/>
                <a:cs typeface="思源宋体-思源宋体-SemiBold" pitchFamily="34" charset="-120"/>
              </a:rPr>
              <a:t>Electromagnetic Induction</a:t>
            </a:r>
            <a:endParaRPr lang="en-US" dirty="0">
              <a:solidFill>
                <a:schemeClr val="bg1"/>
              </a:solidFill>
              <a:latin typeface="Arial Black" panose="020B0A04020102020204" pitchFamily="34" charset="0"/>
            </a:endParaRPr>
          </a:p>
        </p:txBody>
      </p:sp>
      <p:sp>
        <p:nvSpPr>
          <p:cNvPr id="10" name="Text 3"/>
          <p:cNvSpPr/>
          <p:nvPr/>
        </p:nvSpPr>
        <p:spPr>
          <a:xfrm>
            <a:off x="1097280" y="4078224"/>
            <a:ext cx="3639312" cy="1773936"/>
          </a:xfrm>
          <a:prstGeom prst="rect">
            <a:avLst/>
          </a:prstGeom>
          <a:noFill/>
          <a:ln/>
        </p:spPr>
        <p:txBody>
          <a:bodyPr wrap="square" lIns="0" tIns="0" rIns="0" bIns="0" rtlCol="0" anchor="ctr"/>
          <a:lstStyle/>
          <a:p>
            <a:pPr marL="0" indent="0" algn="l">
              <a:lnSpc>
                <a:spcPts val="2780"/>
              </a:lnSpc>
              <a:buNone/>
            </a:pPr>
            <a:r>
              <a:rPr lang="en-US" sz="1850" dirty="0">
                <a:solidFill>
                  <a:schemeClr val="bg1"/>
                </a:solidFill>
                <a:latin typeface="思源宋体-思源宋体-Regular" pitchFamily="34" charset="0"/>
                <a:ea typeface="思源宋体-思源宋体-Regular" pitchFamily="34" charset="-122"/>
                <a:cs typeface="思源宋体-思源宋体-Regular" pitchFamily="34" charset="-120"/>
              </a:rPr>
              <a:t>Solar flares can induce electric currents in power lines, potentially overloading systems and causing blackouts.</a:t>
            </a:r>
            <a:endParaRPr lang="en-US" sz="1850" dirty="0">
              <a:solidFill>
                <a:schemeClr val="bg1"/>
              </a:solidFill>
            </a:endParaRPr>
          </a:p>
        </p:txBody>
      </p:sp>
      <p:sp>
        <p:nvSpPr>
          <p:cNvPr id="11" name="Text 4"/>
          <p:cNvSpPr/>
          <p:nvPr/>
        </p:nvSpPr>
        <p:spPr>
          <a:xfrm>
            <a:off x="5504688" y="3127248"/>
            <a:ext cx="3639312" cy="740664"/>
          </a:xfrm>
          <a:prstGeom prst="rect">
            <a:avLst/>
          </a:prstGeom>
          <a:noFill/>
          <a:ln/>
        </p:spPr>
        <p:txBody>
          <a:bodyPr wrap="none" lIns="0" tIns="0" rIns="0" bIns="0" rtlCol="0" anchor="ctr"/>
          <a:lstStyle/>
          <a:p>
            <a:pPr marL="0" indent="0" algn="l">
              <a:lnSpc>
                <a:spcPts val="2900"/>
              </a:lnSpc>
              <a:buNone/>
            </a:pPr>
            <a:r>
              <a:rPr lang="en-US" sz="2000" dirty="0">
                <a:solidFill>
                  <a:schemeClr val="bg1"/>
                </a:solidFill>
                <a:latin typeface="Arial Black" panose="020B0A04020102020204" pitchFamily="34" charset="0"/>
                <a:ea typeface="思源宋体-思源宋体-SemiBold" pitchFamily="34" charset="-122"/>
                <a:cs typeface="思源宋体-思源宋体-SemiBold" pitchFamily="34" charset="-120"/>
              </a:rPr>
              <a:t>Historical Events</a:t>
            </a:r>
            <a:endParaRPr lang="en-US" sz="2000" dirty="0">
              <a:solidFill>
                <a:schemeClr val="bg1"/>
              </a:solidFill>
              <a:latin typeface="Arial Black" panose="020B0A04020102020204" pitchFamily="34" charset="0"/>
            </a:endParaRPr>
          </a:p>
        </p:txBody>
      </p:sp>
      <p:sp>
        <p:nvSpPr>
          <p:cNvPr id="12" name="Text 5"/>
          <p:cNvSpPr/>
          <p:nvPr/>
        </p:nvSpPr>
        <p:spPr>
          <a:xfrm>
            <a:off x="5504688" y="3712464"/>
            <a:ext cx="3639312" cy="2130552"/>
          </a:xfrm>
          <a:prstGeom prst="rect">
            <a:avLst/>
          </a:prstGeom>
          <a:noFill/>
          <a:ln/>
        </p:spPr>
        <p:txBody>
          <a:bodyPr wrap="square" lIns="0" tIns="0" rIns="0" bIns="0" rtlCol="0" anchor="ctr"/>
          <a:lstStyle/>
          <a:p>
            <a:pPr marL="0" indent="0" algn="l">
              <a:lnSpc>
                <a:spcPts val="2780"/>
              </a:lnSpc>
              <a:buNone/>
            </a:pPr>
            <a:r>
              <a:rPr lang="en-US" sz="1850" dirty="0">
                <a:solidFill>
                  <a:schemeClr val="bg1"/>
                </a:solidFill>
                <a:latin typeface="思源宋体-思源宋体-Regular" pitchFamily="34" charset="0"/>
                <a:ea typeface="思源宋体-思源宋体-Regular" pitchFamily="34" charset="-122"/>
                <a:cs typeface="思源宋体-思源宋体-Regular" pitchFamily="34" charset="-120"/>
              </a:rPr>
              <a:t>The 1989 Quebec blackout, caused by a geomagnetic storm, illustrates the vulnerability of power infrastructures to space weather phenomena.</a:t>
            </a:r>
            <a:endParaRPr lang="en-US" sz="1850" dirty="0">
              <a:solidFill>
                <a:schemeClr val="bg1"/>
              </a:solidFill>
            </a:endParaRPr>
          </a:p>
        </p:txBody>
      </p:sp>
      <p:sp>
        <p:nvSpPr>
          <p:cNvPr id="13" name="Text 6"/>
          <p:cNvSpPr/>
          <p:nvPr/>
        </p:nvSpPr>
        <p:spPr>
          <a:xfrm>
            <a:off x="9902952" y="3127248"/>
            <a:ext cx="3639312" cy="585216"/>
          </a:xfrm>
          <a:prstGeom prst="rect">
            <a:avLst/>
          </a:prstGeom>
          <a:noFill/>
          <a:ln/>
        </p:spPr>
        <p:txBody>
          <a:bodyPr wrap="none" lIns="0" tIns="0" rIns="0" bIns="0" rtlCol="0" anchor="ctr"/>
          <a:lstStyle/>
          <a:p>
            <a:pPr marL="0" indent="0" algn="l">
              <a:lnSpc>
                <a:spcPts val="2900"/>
              </a:lnSpc>
              <a:buNone/>
            </a:pPr>
            <a:r>
              <a:rPr lang="en-US" sz="2320" dirty="0">
                <a:solidFill>
                  <a:schemeClr val="bg1"/>
                </a:solidFill>
                <a:latin typeface="Arial Black" panose="020B0A04020102020204" pitchFamily="34" charset="0"/>
                <a:ea typeface="思源宋体-思源宋体-SemiBold" pitchFamily="34" charset="-122"/>
                <a:cs typeface="思源宋体-思源宋体-SemiBold" pitchFamily="34" charset="-120"/>
              </a:rPr>
              <a:t>Preventive Measures</a:t>
            </a:r>
            <a:endParaRPr lang="en-US" sz="2320" dirty="0">
              <a:solidFill>
                <a:schemeClr val="bg1"/>
              </a:solidFill>
              <a:latin typeface="Arial Black" panose="020B0A04020102020204" pitchFamily="34" charset="0"/>
            </a:endParaRPr>
          </a:p>
        </p:txBody>
      </p:sp>
      <p:sp>
        <p:nvSpPr>
          <p:cNvPr id="14" name="Text 7"/>
          <p:cNvSpPr/>
          <p:nvPr/>
        </p:nvSpPr>
        <p:spPr>
          <a:xfrm>
            <a:off x="9902952" y="3712464"/>
            <a:ext cx="3639312" cy="2033428"/>
          </a:xfrm>
          <a:prstGeom prst="rect">
            <a:avLst/>
          </a:prstGeom>
          <a:noFill/>
          <a:ln/>
        </p:spPr>
        <p:txBody>
          <a:bodyPr wrap="square" lIns="0" tIns="0" rIns="0" bIns="0" rtlCol="0" anchor="ctr"/>
          <a:lstStyle/>
          <a:p>
            <a:pPr marL="0" indent="0" algn="l">
              <a:lnSpc>
                <a:spcPts val="2780"/>
              </a:lnSpc>
              <a:buNone/>
            </a:pPr>
            <a:r>
              <a:rPr lang="en-US" sz="1850" dirty="0">
                <a:solidFill>
                  <a:schemeClr val="bg1"/>
                </a:solidFill>
                <a:latin typeface="思源宋体-思源宋体-Regular" pitchFamily="34" charset="0"/>
                <a:ea typeface="思源宋体-思源宋体-Regular" pitchFamily="34" charset="-122"/>
                <a:cs typeface="思源宋体-思源宋体-Regular" pitchFamily="34" charset="-120"/>
              </a:rPr>
              <a:t>Utility companies now monitor space weather forecasts to prepare for potential disruptions and implement protective measures to safeguard the grid.</a:t>
            </a:r>
            <a:endParaRPr lang="en-US" sz="185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87"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2304288" y="1792224"/>
            <a:ext cx="1152144" cy="1152144"/>
          </a:xfrm>
          <a:prstGeom prst="rect">
            <a:avLst/>
          </a:prstGeom>
        </p:spPr>
      </p:pic>
      <p:pic>
        <p:nvPicPr>
          <p:cNvPr id="4" name="Image 2" descr="preencoded.png"/>
          <p:cNvPicPr>
            <a:picLocks noChangeAspect="1"/>
          </p:cNvPicPr>
          <p:nvPr/>
        </p:nvPicPr>
        <p:blipFill>
          <a:blip r:embed="rId5"/>
          <a:stretch>
            <a:fillRect/>
          </a:stretch>
        </p:blipFill>
        <p:spPr>
          <a:xfrm>
            <a:off x="6748272" y="1792224"/>
            <a:ext cx="1152144" cy="1152144"/>
          </a:xfrm>
          <a:prstGeom prst="rect">
            <a:avLst/>
          </a:prstGeom>
        </p:spPr>
      </p:pic>
      <p:pic>
        <p:nvPicPr>
          <p:cNvPr id="5" name="Image 3" descr="preencoded.png"/>
          <p:cNvPicPr>
            <a:picLocks noChangeAspect="1"/>
          </p:cNvPicPr>
          <p:nvPr/>
        </p:nvPicPr>
        <p:blipFill>
          <a:blip r:embed="rId6"/>
          <a:stretch>
            <a:fillRect/>
          </a:stretch>
        </p:blipFill>
        <p:spPr>
          <a:xfrm>
            <a:off x="11192256" y="1792224"/>
            <a:ext cx="1152144" cy="1152144"/>
          </a:xfrm>
          <a:prstGeom prst="rect">
            <a:avLst/>
          </a:prstGeom>
        </p:spPr>
      </p:pic>
      <p:sp>
        <p:nvSpPr>
          <p:cNvPr id="6" name="Text 0"/>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0C266F"/>
                </a:solidFill>
                <a:latin typeface="思源宋体-思源宋体-SemiBold" pitchFamily="34" charset="0"/>
                <a:ea typeface="思源宋体-思源宋体-SemiBold" pitchFamily="34" charset="-122"/>
                <a:cs typeface="思源宋体-思源宋体-SemiBold" pitchFamily="34" charset="-120"/>
              </a:rPr>
              <a:t>Prospective Areas for Future Research</a:t>
            </a:r>
            <a:endParaRPr lang="en-US" sz="4640" dirty="0"/>
          </a:p>
        </p:txBody>
      </p:sp>
      <p:sp>
        <p:nvSpPr>
          <p:cNvPr id="7" name="Text 1"/>
          <p:cNvSpPr/>
          <p:nvPr/>
        </p:nvSpPr>
        <p:spPr>
          <a:xfrm>
            <a:off x="960120" y="3172968"/>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050B14"/>
                </a:solidFill>
                <a:latin typeface="思源宋体-思源宋体-SemiBold" pitchFamily="34" charset="0"/>
                <a:ea typeface="思源宋体-思源宋体-SemiBold" pitchFamily="34" charset="-122"/>
                <a:cs typeface="思源宋体-思源宋体-SemiBold" pitchFamily="34" charset="-120"/>
              </a:rPr>
              <a:t>Gathering Data</a:t>
            </a:r>
            <a:endParaRPr lang="en-US" sz="2320" dirty="0"/>
          </a:p>
        </p:txBody>
      </p:sp>
      <p:sp>
        <p:nvSpPr>
          <p:cNvPr id="8" name="Text 2"/>
          <p:cNvSpPr/>
          <p:nvPr/>
        </p:nvSpPr>
        <p:spPr>
          <a:xfrm>
            <a:off x="960120" y="3749040"/>
            <a:ext cx="3831336" cy="1773936"/>
          </a:xfrm>
          <a:prstGeom prst="rect">
            <a:avLst/>
          </a:prstGeom>
          <a:noFill/>
          <a:ln/>
        </p:spPr>
        <p:txBody>
          <a:bodyPr wrap="square" lIns="0" tIns="0" rIns="0" bIns="0" rtlCol="0" anchor="ctr"/>
          <a:lstStyle/>
          <a:p>
            <a:pPr marL="0" indent="0" algn="ctr">
              <a:lnSpc>
                <a:spcPts val="2780"/>
              </a:lnSpc>
              <a:buNone/>
            </a:pPr>
            <a:r>
              <a:rPr lang="en-US" sz="1850" dirty="0">
                <a:solidFill>
                  <a:srgbClr val="050B14"/>
                </a:solidFill>
                <a:latin typeface="思源宋体-思源宋体-Regular" pitchFamily="34" charset="0"/>
                <a:ea typeface="思源宋体-思源宋体-Regular" pitchFamily="34" charset="-122"/>
                <a:cs typeface="思源宋体-思源宋体-Regular" pitchFamily="34" charset="-120"/>
              </a:rPr>
              <a:t>It is essential to improve satellite and terrestrial observation systems to deepen our comprehension of space weather phenomena.</a:t>
            </a:r>
            <a:endParaRPr lang="en-US" sz="1850" dirty="0"/>
          </a:p>
        </p:txBody>
      </p:sp>
      <p:sp>
        <p:nvSpPr>
          <p:cNvPr id="9" name="Text 3"/>
          <p:cNvSpPr/>
          <p:nvPr/>
        </p:nvSpPr>
        <p:spPr>
          <a:xfrm>
            <a:off x="5404104" y="3172968"/>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050B14"/>
                </a:solidFill>
                <a:latin typeface="思源宋体-思源宋体-SemiBold" pitchFamily="34" charset="0"/>
                <a:ea typeface="思源宋体-思源宋体-SemiBold" pitchFamily="34" charset="-122"/>
                <a:cs typeface="思源宋体-思源宋体-SemiBold" pitchFamily="34" charset="-120"/>
              </a:rPr>
              <a:t>Techniques for Modeling</a:t>
            </a:r>
            <a:endParaRPr lang="en-US" sz="2320" dirty="0"/>
          </a:p>
        </p:txBody>
      </p:sp>
      <p:sp>
        <p:nvSpPr>
          <p:cNvPr id="10" name="Text 4"/>
          <p:cNvSpPr/>
          <p:nvPr/>
        </p:nvSpPr>
        <p:spPr>
          <a:xfrm>
            <a:off x="5404104" y="3749040"/>
            <a:ext cx="3831336" cy="1773936"/>
          </a:xfrm>
          <a:prstGeom prst="rect">
            <a:avLst/>
          </a:prstGeom>
          <a:noFill/>
          <a:ln/>
        </p:spPr>
        <p:txBody>
          <a:bodyPr wrap="square" lIns="0" tIns="0" rIns="0" bIns="0" rtlCol="0" anchor="ctr"/>
          <a:lstStyle/>
          <a:p>
            <a:pPr marL="0" indent="0" algn="ctr">
              <a:lnSpc>
                <a:spcPts val="2780"/>
              </a:lnSpc>
              <a:buNone/>
            </a:pPr>
            <a:r>
              <a:rPr lang="en-US" sz="1850" dirty="0">
                <a:solidFill>
                  <a:srgbClr val="050B14"/>
                </a:solidFill>
                <a:latin typeface="思源宋体-思源宋体-Regular" pitchFamily="34" charset="0"/>
                <a:ea typeface="思源宋体-思源宋体-Regular" pitchFamily="34" charset="-122"/>
                <a:cs typeface="思源宋体-思源宋体-Regular" pitchFamily="34" charset="-120"/>
              </a:rPr>
              <a:t>Creating advanced models to forecast space weather occurrences will aid in reducing the effects on technology and the broader community.</a:t>
            </a:r>
            <a:endParaRPr lang="en-US" sz="1850" dirty="0"/>
          </a:p>
        </p:txBody>
      </p:sp>
      <p:sp>
        <p:nvSpPr>
          <p:cNvPr id="11" name="Text 5"/>
          <p:cNvSpPr/>
          <p:nvPr/>
        </p:nvSpPr>
        <p:spPr>
          <a:xfrm>
            <a:off x="9848088" y="3172968"/>
            <a:ext cx="3831336" cy="740664"/>
          </a:xfrm>
          <a:prstGeom prst="rect">
            <a:avLst/>
          </a:prstGeom>
          <a:noFill/>
          <a:ln/>
        </p:spPr>
        <p:txBody>
          <a:bodyPr wrap="square" lIns="0" tIns="0" rIns="0" bIns="0" rtlCol="0" anchor="ctr"/>
          <a:lstStyle/>
          <a:p>
            <a:pPr marL="0" indent="0" algn="ctr">
              <a:lnSpc>
                <a:spcPts val="2900"/>
              </a:lnSpc>
              <a:buNone/>
            </a:pPr>
            <a:r>
              <a:rPr lang="en-US" sz="2320" dirty="0">
                <a:solidFill>
                  <a:srgbClr val="050B14"/>
                </a:solidFill>
                <a:latin typeface="思源宋体-思源宋体-SemiBold" pitchFamily="34" charset="0"/>
                <a:ea typeface="思源宋体-思源宋体-SemiBold" pitchFamily="34" charset="-122"/>
                <a:cs typeface="思源宋体-思源宋体-SemiBold" pitchFamily="34" charset="-120"/>
              </a:rPr>
              <a:t>Collaboration Across Disciplines</a:t>
            </a:r>
            <a:endParaRPr lang="en-US" sz="2320" dirty="0"/>
          </a:p>
        </p:txBody>
      </p:sp>
      <p:sp>
        <p:nvSpPr>
          <p:cNvPr id="12" name="Text 6"/>
          <p:cNvSpPr/>
          <p:nvPr/>
        </p:nvSpPr>
        <p:spPr>
          <a:xfrm>
            <a:off x="9848088" y="4123944"/>
            <a:ext cx="3831336" cy="2130552"/>
          </a:xfrm>
          <a:prstGeom prst="rect">
            <a:avLst/>
          </a:prstGeom>
          <a:noFill/>
          <a:ln/>
        </p:spPr>
        <p:txBody>
          <a:bodyPr wrap="square" lIns="0" tIns="0" rIns="0" bIns="0" rtlCol="0" anchor="ctr"/>
          <a:lstStyle/>
          <a:p>
            <a:pPr marL="0" indent="0" algn="ctr">
              <a:lnSpc>
                <a:spcPts val="2780"/>
              </a:lnSpc>
              <a:buNone/>
            </a:pPr>
            <a:r>
              <a:rPr lang="en-US" sz="1850" dirty="0">
                <a:solidFill>
                  <a:srgbClr val="050B14"/>
                </a:solidFill>
                <a:latin typeface="思源宋体-思源宋体-Regular" pitchFamily="34" charset="0"/>
                <a:ea typeface="思源宋体-思源宋体-Regular" pitchFamily="34" charset="-122"/>
                <a:cs typeface="思源宋体-思源宋体-Regular" pitchFamily="34" charset="-120"/>
              </a:rPr>
              <a:t>Involving specialists from diverse fields such as meteorology, engineering, and astrophysics to effectively tackle the challenges presented by space weather.</a:t>
            </a:r>
            <a:endParaRPr lang="en-US" sz="1850" dirty="0"/>
          </a:p>
        </p:txBody>
      </p:sp>
      <p:sp>
        <p:nvSpPr>
          <p:cNvPr id="13" name="Rectangle: Rounded Corners 12">
            <a:extLst>
              <a:ext uri="{FF2B5EF4-FFF2-40B4-BE49-F238E27FC236}">
                <a16:creationId xmlns:a16="http://schemas.microsoft.com/office/drawing/2014/main" id="{2B878D54-41D4-16F0-D95B-4B200C35ECCA}"/>
              </a:ext>
            </a:extLst>
          </p:cNvPr>
          <p:cNvSpPr/>
          <p:nvPr/>
        </p:nvSpPr>
        <p:spPr>
          <a:xfrm>
            <a:off x="4210050" y="6982206"/>
            <a:ext cx="5876925" cy="74066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bg1"/>
              </a:solidFill>
            </a:endParaRPr>
          </a:p>
        </p:txBody>
      </p:sp>
      <p:sp>
        <p:nvSpPr>
          <p:cNvPr id="14" name="TextBox 13">
            <a:extLst>
              <a:ext uri="{FF2B5EF4-FFF2-40B4-BE49-F238E27FC236}">
                <a16:creationId xmlns:a16="http://schemas.microsoft.com/office/drawing/2014/main" id="{7A1AFD3D-45BD-743A-CE6B-AF90856E96DE}"/>
              </a:ext>
            </a:extLst>
          </p:cNvPr>
          <p:cNvSpPr txBox="1"/>
          <p:nvPr/>
        </p:nvSpPr>
        <p:spPr>
          <a:xfrm>
            <a:off x="4505325" y="7011311"/>
            <a:ext cx="5638038" cy="646331"/>
          </a:xfrm>
          <a:prstGeom prst="rect">
            <a:avLst/>
          </a:prstGeom>
          <a:noFill/>
        </p:spPr>
        <p:txBody>
          <a:bodyPr wrap="square" rtlCol="0">
            <a:spAutoFit/>
          </a:bodyPr>
          <a:lstStyle/>
          <a:p>
            <a:r>
              <a:rPr lang="en-US" dirty="0">
                <a:latin typeface="Abadi" panose="020B0604020104020204" pitchFamily="34" charset="0"/>
              </a:rPr>
              <a:t>For more details and live preview, visit our project website: </a:t>
            </a:r>
            <a:r>
              <a:rPr lang="en-US" dirty="0">
                <a:solidFill>
                  <a:schemeClr val="bg1">
                    <a:lumMod val="95000"/>
                  </a:schemeClr>
                </a:solidFill>
                <a:latin typeface="Abadi" panose="020B0604020104020204" pitchFamily="34" charset="0"/>
                <a:hlinkClick r:id="rId7" action="ppaction://hlinksldjump">
                  <a:extLst>
                    <a:ext uri="{A12FA001-AC4F-418D-AE19-62706E023703}">
                      <ahyp:hlinkClr xmlns:ahyp="http://schemas.microsoft.com/office/drawing/2018/hyperlinkcolor" val="tx"/>
                    </a:ext>
                  </a:extLst>
                </a:hlinkClick>
              </a:rPr>
              <a:t>https://wardaafsheen.github.io/stellarstories/</a:t>
            </a:r>
            <a:endParaRPr lang="en-US" dirty="0">
              <a:solidFill>
                <a:schemeClr val="bg1">
                  <a:lumMod val="95000"/>
                </a:schemeClr>
              </a:solidFill>
              <a:latin typeface="Abadi" panose="020B0604020104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88466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9884664"/>
          </a:xfrm>
          <a:prstGeom prst="rect">
            <a:avLst/>
          </a:prstGeom>
        </p:spPr>
      </p:pic>
      <p:pic>
        <p:nvPicPr>
          <p:cNvPr id="4" name="Image 2" descr="preencoded.png"/>
          <p:cNvPicPr>
            <a:picLocks noChangeAspect="1"/>
          </p:cNvPicPr>
          <p:nvPr/>
        </p:nvPicPr>
        <p:blipFill>
          <a:blip r:embed="rId5"/>
          <a:stretch>
            <a:fillRect/>
          </a:stretch>
        </p:blipFill>
        <p:spPr>
          <a:xfrm>
            <a:off x="832104" y="2130552"/>
            <a:ext cx="8010144" cy="2157984"/>
          </a:xfrm>
          <a:prstGeom prst="rect">
            <a:avLst/>
          </a:prstGeom>
        </p:spPr>
      </p:pic>
      <p:pic>
        <p:nvPicPr>
          <p:cNvPr id="5" name="Image 3" descr="preencoded.png"/>
          <p:cNvPicPr>
            <a:picLocks noChangeAspect="1"/>
          </p:cNvPicPr>
          <p:nvPr/>
        </p:nvPicPr>
        <p:blipFill>
          <a:blip r:embed="rId6"/>
          <a:stretch>
            <a:fillRect/>
          </a:stretch>
        </p:blipFill>
        <p:spPr>
          <a:xfrm>
            <a:off x="832104" y="4489704"/>
            <a:ext cx="8010144" cy="2157984"/>
          </a:xfrm>
          <a:prstGeom prst="rect">
            <a:avLst/>
          </a:prstGeom>
        </p:spPr>
      </p:pic>
      <p:pic>
        <p:nvPicPr>
          <p:cNvPr id="6" name="Image 4" descr="preencoded.png"/>
          <p:cNvPicPr>
            <a:picLocks noChangeAspect="1"/>
          </p:cNvPicPr>
          <p:nvPr/>
        </p:nvPicPr>
        <p:blipFill>
          <a:blip r:embed="rId7"/>
          <a:stretch>
            <a:fillRect/>
          </a:stretch>
        </p:blipFill>
        <p:spPr>
          <a:xfrm>
            <a:off x="832104" y="6848856"/>
            <a:ext cx="8010144" cy="2157984"/>
          </a:xfrm>
          <a:prstGeom prst="rect">
            <a:avLst/>
          </a:prstGeom>
        </p:spPr>
      </p:pic>
      <p:pic>
        <p:nvPicPr>
          <p:cNvPr id="7" name="Image 5" descr="preencoded.png"/>
          <p:cNvPicPr>
            <a:picLocks noChangeAspect="1"/>
          </p:cNvPicPr>
          <p:nvPr/>
        </p:nvPicPr>
        <p:blipFill>
          <a:blip r:embed="rId8"/>
          <a:stretch>
            <a:fillRect/>
          </a:stretch>
        </p:blipFill>
        <p:spPr>
          <a:xfrm>
            <a:off x="859536" y="2761488"/>
            <a:ext cx="7946136" cy="1499616"/>
          </a:xfrm>
          <a:prstGeom prst="rect">
            <a:avLst/>
          </a:prstGeom>
        </p:spPr>
      </p:pic>
      <p:pic>
        <p:nvPicPr>
          <p:cNvPr id="8" name="Image 6" descr="preencoded.png"/>
          <p:cNvPicPr>
            <a:picLocks noChangeAspect="1"/>
          </p:cNvPicPr>
          <p:nvPr/>
        </p:nvPicPr>
        <p:blipFill>
          <a:blip r:embed="rId8"/>
          <a:stretch>
            <a:fillRect/>
          </a:stretch>
        </p:blipFill>
        <p:spPr>
          <a:xfrm>
            <a:off x="859536" y="5120640"/>
            <a:ext cx="7946136" cy="1499616"/>
          </a:xfrm>
          <a:prstGeom prst="rect">
            <a:avLst/>
          </a:prstGeom>
        </p:spPr>
      </p:pic>
      <p:pic>
        <p:nvPicPr>
          <p:cNvPr id="9" name="Image 7" descr="preencoded.png"/>
          <p:cNvPicPr>
            <a:picLocks noChangeAspect="1"/>
          </p:cNvPicPr>
          <p:nvPr/>
        </p:nvPicPr>
        <p:blipFill>
          <a:blip r:embed="rId8"/>
          <a:stretch>
            <a:fillRect/>
          </a:stretch>
        </p:blipFill>
        <p:spPr>
          <a:xfrm>
            <a:off x="859536" y="7479792"/>
            <a:ext cx="7946136" cy="1499616"/>
          </a:xfrm>
          <a:prstGeom prst="rect">
            <a:avLst/>
          </a:prstGeom>
        </p:spPr>
      </p:pic>
      <p:pic>
        <p:nvPicPr>
          <p:cNvPr id="10" name="Image 8" descr="preencoded.png"/>
          <p:cNvPicPr>
            <a:picLocks noChangeAspect="1"/>
          </p:cNvPicPr>
          <p:nvPr/>
        </p:nvPicPr>
        <p:blipFill>
          <a:blip r:embed="rId9"/>
          <a:stretch>
            <a:fillRect/>
          </a:stretch>
        </p:blipFill>
        <p:spPr>
          <a:xfrm>
            <a:off x="841248" y="2148840"/>
            <a:ext cx="7982712" cy="640080"/>
          </a:xfrm>
          <a:prstGeom prst="rect">
            <a:avLst/>
          </a:prstGeom>
        </p:spPr>
      </p:pic>
      <p:pic>
        <p:nvPicPr>
          <p:cNvPr id="11" name="Image 9" descr="preencoded.png"/>
          <p:cNvPicPr>
            <a:picLocks noChangeAspect="1"/>
          </p:cNvPicPr>
          <p:nvPr/>
        </p:nvPicPr>
        <p:blipFill>
          <a:blip r:embed="rId10"/>
          <a:stretch>
            <a:fillRect/>
          </a:stretch>
        </p:blipFill>
        <p:spPr>
          <a:xfrm>
            <a:off x="841248" y="4507992"/>
            <a:ext cx="7982712" cy="640080"/>
          </a:xfrm>
          <a:prstGeom prst="rect">
            <a:avLst/>
          </a:prstGeom>
        </p:spPr>
      </p:pic>
      <p:pic>
        <p:nvPicPr>
          <p:cNvPr id="12" name="Image 10" descr="preencoded.png"/>
          <p:cNvPicPr>
            <a:picLocks noChangeAspect="1"/>
          </p:cNvPicPr>
          <p:nvPr/>
        </p:nvPicPr>
        <p:blipFill>
          <a:blip r:embed="rId11"/>
          <a:stretch>
            <a:fillRect/>
          </a:stretch>
        </p:blipFill>
        <p:spPr>
          <a:xfrm>
            <a:off x="841248" y="6867144"/>
            <a:ext cx="7982712" cy="640080"/>
          </a:xfrm>
          <a:prstGeom prst="rect">
            <a:avLst/>
          </a:prstGeom>
        </p:spPr>
      </p:pic>
      <p:sp>
        <p:nvSpPr>
          <p:cNvPr id="13" name="Text 0"/>
          <p:cNvSpPr/>
          <p:nvPr/>
        </p:nvSpPr>
        <p:spPr>
          <a:xfrm>
            <a:off x="832104" y="649224"/>
            <a:ext cx="8010144" cy="1261872"/>
          </a:xfrm>
          <a:prstGeom prst="rect">
            <a:avLst/>
          </a:prstGeom>
          <a:noFill/>
          <a:ln/>
        </p:spPr>
        <p:txBody>
          <a:bodyPr wrap="square" lIns="0" tIns="0" rIns="0" bIns="0" rtlCol="0" anchor="ctr"/>
          <a:lstStyle/>
          <a:p>
            <a:pPr marL="0" indent="0" algn="l">
              <a:lnSpc>
                <a:spcPts val="4930"/>
              </a:lnSpc>
              <a:buNone/>
            </a:pPr>
            <a:r>
              <a:rPr lang="en-US" sz="3940" dirty="0">
                <a:solidFill>
                  <a:srgbClr val="0C266F"/>
                </a:solidFill>
                <a:latin typeface="思源宋体-思源宋体-SemiBold" pitchFamily="34" charset="0"/>
                <a:ea typeface="思源宋体-思源宋体-SemiBold" pitchFamily="34" charset="-122"/>
                <a:cs typeface="思源宋体-思源宋体-SemiBold" pitchFamily="34" charset="-120"/>
              </a:rPr>
              <a:t>Final Thoughts &amp; Urgent Appeal</a:t>
            </a:r>
            <a:endParaRPr lang="en-US" sz="3940" dirty="0"/>
          </a:p>
        </p:txBody>
      </p:sp>
      <p:sp>
        <p:nvSpPr>
          <p:cNvPr id="14" name="Text 1"/>
          <p:cNvSpPr/>
          <p:nvPr/>
        </p:nvSpPr>
        <p:spPr>
          <a:xfrm>
            <a:off x="1060704" y="2962656"/>
            <a:ext cx="7543800" cy="320040"/>
          </a:xfrm>
          <a:prstGeom prst="rect">
            <a:avLst/>
          </a:prstGeom>
          <a:noFill/>
          <a:ln/>
        </p:spPr>
        <p:txBody>
          <a:bodyPr wrap="none" lIns="0" tIns="0" rIns="0" bIns="0" rtlCol="0" anchor="ctr"/>
          <a:lstStyle/>
          <a:p>
            <a:pPr marL="0" indent="0" algn="l">
              <a:lnSpc>
                <a:spcPts val="2460"/>
              </a:lnSpc>
              <a:buNone/>
            </a:pPr>
            <a:r>
              <a:rPr lang="en-US" sz="1970" dirty="0">
                <a:solidFill>
                  <a:srgbClr val="050B14"/>
                </a:solidFill>
                <a:latin typeface="思源宋体-思源宋体-SemiBold" pitchFamily="34" charset="0"/>
                <a:ea typeface="思源宋体-思源宋体-SemiBold" pitchFamily="34" charset="-122"/>
                <a:cs typeface="思源宋体-思源宋体-SemiBold" pitchFamily="34" charset="-120"/>
              </a:rPr>
              <a:t>Being Informed is Crucial</a:t>
            </a:r>
            <a:endParaRPr lang="en-US" sz="1970" dirty="0"/>
          </a:p>
        </p:txBody>
      </p:sp>
      <p:sp>
        <p:nvSpPr>
          <p:cNvPr id="15" name="Text 2"/>
          <p:cNvSpPr/>
          <p:nvPr/>
        </p:nvSpPr>
        <p:spPr>
          <a:xfrm>
            <a:off x="1060704" y="3456432"/>
            <a:ext cx="7543800" cy="603504"/>
          </a:xfrm>
          <a:prstGeom prst="rect">
            <a:avLst/>
          </a:prstGeom>
          <a:noFill/>
          <a:ln/>
        </p:spPr>
        <p:txBody>
          <a:bodyPr wrap="square" lIns="0" tIns="0" rIns="0" bIns="0" rtlCol="0" anchor="ctr"/>
          <a:lstStyle/>
          <a:p>
            <a:pPr marL="0" indent="0" algn="l">
              <a:lnSpc>
                <a:spcPts val="2360"/>
              </a:lnSpc>
              <a:buNone/>
            </a:pPr>
            <a:r>
              <a:rPr lang="en-US" sz="1570" dirty="0">
                <a:solidFill>
                  <a:srgbClr val="050B14"/>
                </a:solidFill>
                <a:latin typeface="思源宋体-思源宋体-Regular" pitchFamily="34" charset="0"/>
                <a:ea typeface="思源宋体-思源宋体-Regular" pitchFamily="34" charset="-122"/>
                <a:cs typeface="思源宋体-思源宋体-Regular" pitchFamily="34" charset="-120"/>
              </a:rPr>
              <a:t>Gaining knowledge of how solar activity affects technology can significantly improve our readiness.</a:t>
            </a:r>
            <a:endParaRPr lang="en-US" sz="1570" dirty="0"/>
          </a:p>
        </p:txBody>
      </p:sp>
      <p:sp>
        <p:nvSpPr>
          <p:cNvPr id="16" name="Text 3"/>
          <p:cNvSpPr/>
          <p:nvPr/>
        </p:nvSpPr>
        <p:spPr>
          <a:xfrm>
            <a:off x="4764024" y="2286000"/>
            <a:ext cx="146304" cy="365760"/>
          </a:xfrm>
          <a:prstGeom prst="rect">
            <a:avLst/>
          </a:prstGeom>
          <a:noFill/>
          <a:ln/>
        </p:spPr>
        <p:txBody>
          <a:bodyPr wrap="none" lIns="0" tIns="0" rIns="0" bIns="0" rtlCol="0" anchor="ctr"/>
          <a:lstStyle/>
          <a:p>
            <a:pPr marL="0" indent="0" algn="l">
              <a:lnSpc>
                <a:spcPts val="2360"/>
              </a:lnSpc>
              <a:buNone/>
            </a:pPr>
            <a:r>
              <a:rPr lang="en-US" sz="1970" dirty="0">
                <a:solidFill>
                  <a:srgbClr val="262626"/>
                </a:solidFill>
                <a:latin typeface="思源宋体-思源宋体-Regular" pitchFamily="34" charset="0"/>
                <a:ea typeface="思源宋体-思源宋体-Regular" pitchFamily="34" charset="-122"/>
                <a:cs typeface="思源宋体-思源宋体-Regular" pitchFamily="34" charset="-120"/>
              </a:rPr>
              <a:t>1</a:t>
            </a:r>
            <a:endParaRPr lang="en-US" sz="1970" dirty="0"/>
          </a:p>
        </p:txBody>
      </p:sp>
      <p:sp>
        <p:nvSpPr>
          <p:cNvPr id="17" name="Text 4"/>
          <p:cNvSpPr/>
          <p:nvPr/>
        </p:nvSpPr>
        <p:spPr>
          <a:xfrm>
            <a:off x="1060704" y="5321808"/>
            <a:ext cx="7543800" cy="320040"/>
          </a:xfrm>
          <a:prstGeom prst="rect">
            <a:avLst/>
          </a:prstGeom>
          <a:noFill/>
          <a:ln/>
        </p:spPr>
        <p:txBody>
          <a:bodyPr wrap="none" lIns="0" tIns="0" rIns="0" bIns="0" rtlCol="0" anchor="ctr"/>
          <a:lstStyle/>
          <a:p>
            <a:pPr marL="0" indent="0" algn="l">
              <a:lnSpc>
                <a:spcPts val="2460"/>
              </a:lnSpc>
              <a:buNone/>
            </a:pPr>
            <a:r>
              <a:rPr lang="en-US" sz="1970" dirty="0">
                <a:solidFill>
                  <a:srgbClr val="050B14"/>
                </a:solidFill>
                <a:latin typeface="思源宋体-思源宋体-SemiBold" pitchFamily="34" charset="0"/>
                <a:ea typeface="思源宋体-思源宋体-SemiBold" pitchFamily="34" charset="-122"/>
                <a:cs typeface="思源宋体-思源宋体-SemiBold" pitchFamily="34" charset="-120"/>
              </a:rPr>
              <a:t>Engagement</a:t>
            </a:r>
            <a:endParaRPr lang="en-US" sz="1970" dirty="0"/>
          </a:p>
        </p:txBody>
      </p:sp>
      <p:sp>
        <p:nvSpPr>
          <p:cNvPr id="18" name="Text 5"/>
          <p:cNvSpPr/>
          <p:nvPr/>
        </p:nvSpPr>
        <p:spPr>
          <a:xfrm>
            <a:off x="1060704" y="5815584"/>
            <a:ext cx="7543800" cy="603504"/>
          </a:xfrm>
          <a:prstGeom prst="rect">
            <a:avLst/>
          </a:prstGeom>
          <a:noFill/>
          <a:ln/>
        </p:spPr>
        <p:txBody>
          <a:bodyPr wrap="square" lIns="0" tIns="0" rIns="0" bIns="0" rtlCol="0" anchor="ctr"/>
          <a:lstStyle/>
          <a:p>
            <a:pPr marL="0" indent="0" algn="l">
              <a:lnSpc>
                <a:spcPts val="2360"/>
              </a:lnSpc>
              <a:buNone/>
            </a:pPr>
            <a:r>
              <a:rPr lang="en-US" sz="1570" dirty="0">
                <a:solidFill>
                  <a:srgbClr val="050B14"/>
                </a:solidFill>
                <a:latin typeface="思源宋体-思源宋体-Regular" pitchFamily="34" charset="0"/>
                <a:ea typeface="思源宋体-思源宋体-Regular" pitchFamily="34" charset="-122"/>
                <a:cs typeface="思源宋体-思源宋体-Regular" pitchFamily="34" charset="-120"/>
              </a:rPr>
              <a:t>Get involved in observation initiatives to strengthen community defenses against the impacts of space weather.</a:t>
            </a:r>
            <a:endParaRPr lang="en-US" sz="1570" dirty="0"/>
          </a:p>
        </p:txBody>
      </p:sp>
      <p:sp>
        <p:nvSpPr>
          <p:cNvPr id="19" name="Text 6"/>
          <p:cNvSpPr/>
          <p:nvPr/>
        </p:nvSpPr>
        <p:spPr>
          <a:xfrm>
            <a:off x="4764024" y="4645152"/>
            <a:ext cx="146304" cy="365760"/>
          </a:xfrm>
          <a:prstGeom prst="rect">
            <a:avLst/>
          </a:prstGeom>
          <a:noFill/>
          <a:ln/>
        </p:spPr>
        <p:txBody>
          <a:bodyPr wrap="none" lIns="0" tIns="0" rIns="0" bIns="0" rtlCol="0" anchor="ctr"/>
          <a:lstStyle/>
          <a:p>
            <a:pPr marL="0" indent="0" algn="l">
              <a:lnSpc>
                <a:spcPts val="2360"/>
              </a:lnSpc>
              <a:buNone/>
            </a:pPr>
            <a:r>
              <a:rPr lang="en-US" sz="1970" dirty="0">
                <a:solidFill>
                  <a:srgbClr val="0A0A0A"/>
                </a:solidFill>
                <a:latin typeface="思源宋体-思源宋体-Regular" pitchFamily="34" charset="0"/>
                <a:ea typeface="思源宋体-思源宋体-Regular" pitchFamily="34" charset="-122"/>
                <a:cs typeface="思源宋体-思源宋体-Regular" pitchFamily="34" charset="-120"/>
              </a:rPr>
              <a:t>2</a:t>
            </a:r>
            <a:endParaRPr lang="en-US" sz="1970" dirty="0"/>
          </a:p>
        </p:txBody>
      </p:sp>
      <p:sp>
        <p:nvSpPr>
          <p:cNvPr id="20" name="Text 7"/>
          <p:cNvSpPr/>
          <p:nvPr/>
        </p:nvSpPr>
        <p:spPr>
          <a:xfrm>
            <a:off x="1060704" y="7680960"/>
            <a:ext cx="7543800" cy="320040"/>
          </a:xfrm>
          <a:prstGeom prst="rect">
            <a:avLst/>
          </a:prstGeom>
          <a:noFill/>
          <a:ln/>
        </p:spPr>
        <p:txBody>
          <a:bodyPr wrap="none" lIns="0" tIns="0" rIns="0" bIns="0" rtlCol="0" anchor="ctr"/>
          <a:lstStyle/>
          <a:p>
            <a:pPr marL="0" indent="0" algn="l">
              <a:lnSpc>
                <a:spcPts val="2460"/>
              </a:lnSpc>
              <a:buNone/>
            </a:pPr>
            <a:r>
              <a:rPr lang="en-US" sz="1970" dirty="0">
                <a:solidFill>
                  <a:srgbClr val="050B14"/>
                </a:solidFill>
                <a:latin typeface="思源宋体-思源宋体-SemiBold" pitchFamily="34" charset="0"/>
                <a:ea typeface="思源宋体-思源宋体-SemiBold" pitchFamily="34" charset="-122"/>
                <a:cs typeface="思源宋体-思源宋体-SemiBold" pitchFamily="34" charset="-120"/>
              </a:rPr>
              <a:t>Preparedness for Coming Challenges</a:t>
            </a:r>
            <a:endParaRPr lang="en-US" sz="1970" dirty="0"/>
          </a:p>
        </p:txBody>
      </p:sp>
      <p:sp>
        <p:nvSpPr>
          <p:cNvPr id="21" name="Text 8"/>
          <p:cNvSpPr/>
          <p:nvPr/>
        </p:nvSpPr>
        <p:spPr>
          <a:xfrm>
            <a:off x="1060704" y="8174736"/>
            <a:ext cx="7543800" cy="603504"/>
          </a:xfrm>
          <a:prstGeom prst="rect">
            <a:avLst/>
          </a:prstGeom>
          <a:noFill/>
          <a:ln/>
        </p:spPr>
        <p:txBody>
          <a:bodyPr wrap="square" lIns="0" tIns="0" rIns="0" bIns="0" rtlCol="0" anchor="ctr"/>
          <a:lstStyle/>
          <a:p>
            <a:pPr marL="0" indent="0" algn="l">
              <a:lnSpc>
                <a:spcPts val="2360"/>
              </a:lnSpc>
              <a:buNone/>
            </a:pPr>
            <a:r>
              <a:rPr lang="en-US" sz="1570" dirty="0">
                <a:solidFill>
                  <a:srgbClr val="050B14"/>
                </a:solidFill>
                <a:latin typeface="思源宋体-思源宋体-Regular" pitchFamily="34" charset="0"/>
                <a:ea typeface="思源宋体-思源宋体-Regular" pitchFamily="34" charset="-122"/>
                <a:cs typeface="思源宋体-思源宋体-Regular" pitchFamily="34" charset="-120"/>
              </a:rPr>
              <a:t>As our technology advances, we must develop flexible approaches to manage unforeseen space weather conditions.</a:t>
            </a:r>
            <a:endParaRPr lang="en-US" sz="1570" dirty="0"/>
          </a:p>
        </p:txBody>
      </p:sp>
      <p:sp>
        <p:nvSpPr>
          <p:cNvPr id="22" name="Text 9"/>
          <p:cNvSpPr/>
          <p:nvPr/>
        </p:nvSpPr>
        <p:spPr>
          <a:xfrm>
            <a:off x="4764024" y="7004304"/>
            <a:ext cx="146304" cy="365760"/>
          </a:xfrm>
          <a:prstGeom prst="rect">
            <a:avLst/>
          </a:prstGeom>
          <a:noFill/>
          <a:ln/>
        </p:spPr>
        <p:txBody>
          <a:bodyPr wrap="none" lIns="0" tIns="0" rIns="0" bIns="0" rtlCol="0" anchor="ctr"/>
          <a:lstStyle/>
          <a:p>
            <a:pPr marL="0" indent="0" algn="l">
              <a:lnSpc>
                <a:spcPts val="2360"/>
              </a:lnSpc>
              <a:buNone/>
            </a:pPr>
            <a:r>
              <a:rPr lang="en-US" sz="1970" dirty="0">
                <a:solidFill>
                  <a:srgbClr val="1C1C1C"/>
                </a:solidFill>
                <a:latin typeface="思源宋体-思源宋体-Regular" pitchFamily="34" charset="0"/>
                <a:ea typeface="思源宋体-思源宋体-Regular" pitchFamily="34" charset="-122"/>
                <a:cs typeface="思源宋体-思源宋体-Regular" pitchFamily="34" charset="-120"/>
              </a:rPr>
              <a:t>3</a:t>
            </a:r>
            <a:endParaRPr lang="en-US" sz="197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TotalTime>
  <Words>583</Words>
  <Application>Microsoft Office PowerPoint</Application>
  <PresentationFormat>Custom</PresentationFormat>
  <Paragraphs>64</Paragraphs>
  <Slides>7</Slides>
  <Notes>6</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Abadi</vt:lpstr>
      <vt:lpstr>Amasis MT Pro</vt:lpstr>
      <vt:lpstr>Arial</vt:lpstr>
      <vt:lpstr>Arial Black</vt:lpstr>
      <vt:lpstr>Bell MT</vt:lpstr>
      <vt:lpstr>Stencil</vt:lpstr>
      <vt:lpstr>思源宋体-思源宋体-Regular</vt:lpstr>
      <vt:lpstr>思源宋体-思源宋体-SemiBold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Warda Afsheen</cp:lastModifiedBy>
  <cp:revision>1</cp:revision>
  <dcterms:created xsi:type="dcterms:W3CDTF">2025-10-03T17:38:11Z</dcterms:created>
  <dcterms:modified xsi:type="dcterms:W3CDTF">2025-10-05T11:13:43Z</dcterms:modified>
</cp:coreProperties>
</file>